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1BAFCBF-C741-6F48-9F32-92B82B3E46DF}">
          <p14:sldIdLst>
            <p14:sldId id="256"/>
            <p14:sldId id="257"/>
            <p14:sldId id="258"/>
            <p14:sldId id="259"/>
            <p14:sldId id="260"/>
          </p14:sldIdLst>
        </p14:section>
        <p14:section name="Workshop" id="{5893C77D-0A67-5C42-B4F4-97FD62718969}">
          <p14:sldIdLst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247"/>
    <p:restoredTop sz="94632"/>
  </p:normalViewPr>
  <p:slideViewPr>
    <p:cSldViewPr snapToGrid="0">
      <p:cViewPr>
        <p:scale>
          <a:sx n="110" d="100"/>
          <a:sy n="110" d="100"/>
        </p:scale>
        <p:origin x="1016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8.jp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8.jp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E6D8876-31DB-5040-95E6-08F740190039}" type="doc">
      <dgm:prSet loTypeId="urn:microsoft.com/office/officeart/2005/8/layout/hProcess10" loCatId="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16312F89-CC06-824F-AD8E-B82407D34228}">
      <dgm:prSet phldrT="[Text]" custT="1"/>
      <dgm:spPr/>
      <dgm:t>
        <a:bodyPr/>
        <a:lstStyle/>
        <a:p>
          <a:r>
            <a:rPr lang="en-US" sz="1600" dirty="0"/>
            <a:t>Material Acquisition</a:t>
          </a:r>
        </a:p>
      </dgm:t>
    </dgm:pt>
    <dgm:pt modelId="{14D3FE08-8EC2-3C4F-A8D9-BE7226EA4ADA}" type="parTrans" cxnId="{C5ABD56C-969F-0B4F-BDC6-D4D342EC1BD4}">
      <dgm:prSet/>
      <dgm:spPr/>
      <dgm:t>
        <a:bodyPr/>
        <a:lstStyle/>
        <a:p>
          <a:endParaRPr lang="en-US" sz="2800"/>
        </a:p>
      </dgm:t>
    </dgm:pt>
    <dgm:pt modelId="{FDFA15D0-EED5-A44A-B89A-78C8B00A3FA3}" type="sibTrans" cxnId="{C5ABD56C-969F-0B4F-BDC6-D4D342EC1BD4}">
      <dgm:prSet custT="1"/>
      <dgm:spPr/>
      <dgm:t>
        <a:bodyPr/>
        <a:lstStyle/>
        <a:p>
          <a:endParaRPr lang="en-US" sz="1100"/>
        </a:p>
      </dgm:t>
    </dgm:pt>
    <dgm:pt modelId="{09AAD14D-48A6-3546-9330-F527DAA17655}">
      <dgm:prSet phldrT="[Text]" custT="1"/>
      <dgm:spPr/>
      <dgm:t>
        <a:bodyPr/>
        <a:lstStyle/>
        <a:p>
          <a:r>
            <a:rPr lang="en-US" sz="1600" dirty="0"/>
            <a:t>Engineer Assignment</a:t>
          </a:r>
        </a:p>
      </dgm:t>
    </dgm:pt>
    <dgm:pt modelId="{1C55A762-C7CC-9F45-8DF2-6D1A444614FC}" type="parTrans" cxnId="{202826A2-D3B9-074F-8F07-D61B7CB8F730}">
      <dgm:prSet/>
      <dgm:spPr/>
      <dgm:t>
        <a:bodyPr/>
        <a:lstStyle/>
        <a:p>
          <a:endParaRPr lang="en-US" sz="2800"/>
        </a:p>
      </dgm:t>
    </dgm:pt>
    <dgm:pt modelId="{F8B8C032-D0F0-194D-AA71-CB5EB76C82ED}" type="sibTrans" cxnId="{202826A2-D3B9-074F-8F07-D61B7CB8F730}">
      <dgm:prSet custT="1"/>
      <dgm:spPr/>
      <dgm:t>
        <a:bodyPr/>
        <a:lstStyle/>
        <a:p>
          <a:endParaRPr lang="en-US" sz="1100"/>
        </a:p>
      </dgm:t>
    </dgm:pt>
    <dgm:pt modelId="{ED7B9AB6-AE05-9349-9624-C278D6E10B97}">
      <dgm:prSet custT="1"/>
      <dgm:spPr/>
      <dgm:t>
        <a:bodyPr/>
        <a:lstStyle/>
        <a:p>
          <a:r>
            <a:rPr lang="en-US" sz="1600" dirty="0"/>
            <a:t>Work Execution</a:t>
          </a:r>
        </a:p>
      </dgm:t>
    </dgm:pt>
    <dgm:pt modelId="{4A153ABD-5BA3-6E4D-9E51-865E7E14F9DC}" type="parTrans" cxnId="{482EFF9F-1EC1-7D44-8D5C-85F38F8751CC}">
      <dgm:prSet/>
      <dgm:spPr/>
      <dgm:t>
        <a:bodyPr/>
        <a:lstStyle/>
        <a:p>
          <a:endParaRPr lang="en-US" sz="2800"/>
        </a:p>
      </dgm:t>
    </dgm:pt>
    <dgm:pt modelId="{3FED6DF6-81C9-1C4F-BBC8-5A9ECE35E8D0}" type="sibTrans" cxnId="{482EFF9F-1EC1-7D44-8D5C-85F38F8751CC}">
      <dgm:prSet custT="1"/>
      <dgm:spPr/>
      <dgm:t>
        <a:bodyPr/>
        <a:lstStyle/>
        <a:p>
          <a:endParaRPr lang="en-US" sz="1100"/>
        </a:p>
      </dgm:t>
    </dgm:pt>
    <dgm:pt modelId="{A895015D-B9A7-EC4F-AD0D-869D6DE60681}">
      <dgm:prSet custT="1"/>
      <dgm:spPr/>
      <dgm:t>
        <a:bodyPr/>
        <a:lstStyle/>
        <a:p>
          <a:r>
            <a:rPr lang="en-US" sz="1600" dirty="0"/>
            <a:t>QA</a:t>
          </a:r>
        </a:p>
      </dgm:t>
    </dgm:pt>
    <dgm:pt modelId="{0C7F289A-A14A-BF45-AAE5-54C460B780D9}" type="parTrans" cxnId="{F12FE929-96F1-224E-B54C-6EDEFF8BE6B2}">
      <dgm:prSet/>
      <dgm:spPr/>
      <dgm:t>
        <a:bodyPr/>
        <a:lstStyle/>
        <a:p>
          <a:endParaRPr lang="en-US" sz="2800"/>
        </a:p>
      </dgm:t>
    </dgm:pt>
    <dgm:pt modelId="{43C7BD8B-A5BB-FE4F-AEA5-02D1F3EF4BD0}" type="sibTrans" cxnId="{F12FE929-96F1-224E-B54C-6EDEFF8BE6B2}">
      <dgm:prSet custT="1"/>
      <dgm:spPr/>
      <dgm:t>
        <a:bodyPr/>
        <a:lstStyle/>
        <a:p>
          <a:endParaRPr lang="en-US" sz="1100"/>
        </a:p>
      </dgm:t>
    </dgm:pt>
    <dgm:pt modelId="{11701227-A0ED-DD4B-9116-F3D69AD5154D}">
      <dgm:prSet custT="1"/>
      <dgm:spPr/>
      <dgm:t>
        <a:bodyPr/>
        <a:lstStyle/>
        <a:p>
          <a:r>
            <a:rPr lang="en-US" sz="1600" dirty="0"/>
            <a:t>Delivery</a:t>
          </a:r>
        </a:p>
      </dgm:t>
    </dgm:pt>
    <dgm:pt modelId="{0F63EE18-817A-F94B-ADB0-410D3CBA8E76}" type="parTrans" cxnId="{1CDE5060-FA8C-6647-9D27-A036EE47634A}">
      <dgm:prSet/>
      <dgm:spPr/>
      <dgm:t>
        <a:bodyPr/>
        <a:lstStyle/>
        <a:p>
          <a:endParaRPr lang="en-US" sz="2800"/>
        </a:p>
      </dgm:t>
    </dgm:pt>
    <dgm:pt modelId="{D979BBA1-F515-3944-B345-598D897F32A8}" type="sibTrans" cxnId="{1CDE5060-FA8C-6647-9D27-A036EE47634A}">
      <dgm:prSet/>
      <dgm:spPr/>
      <dgm:t>
        <a:bodyPr/>
        <a:lstStyle/>
        <a:p>
          <a:endParaRPr lang="en-US" sz="2800"/>
        </a:p>
      </dgm:t>
    </dgm:pt>
    <dgm:pt modelId="{32D0A865-A364-604D-B7D4-A54A79253728}">
      <dgm:prSet phldrT="[Text]" custT="1"/>
      <dgm:spPr/>
      <dgm:t>
        <a:bodyPr/>
        <a:lstStyle/>
        <a:p>
          <a:r>
            <a:rPr lang="en-US" sz="1600" dirty="0"/>
            <a:t>Tender</a:t>
          </a:r>
        </a:p>
      </dgm:t>
    </dgm:pt>
    <dgm:pt modelId="{360DDA04-3619-154E-94D1-CE05B2E9F9BD}" type="sibTrans" cxnId="{4CC5C35B-FB9F-1945-B5BE-9737C44FA7F7}">
      <dgm:prSet custT="1"/>
      <dgm:spPr/>
      <dgm:t>
        <a:bodyPr/>
        <a:lstStyle/>
        <a:p>
          <a:endParaRPr lang="en-US" sz="1100"/>
        </a:p>
      </dgm:t>
    </dgm:pt>
    <dgm:pt modelId="{3590E5D7-8561-C24E-9121-847B94A93081}" type="parTrans" cxnId="{4CC5C35B-FB9F-1945-B5BE-9737C44FA7F7}">
      <dgm:prSet/>
      <dgm:spPr/>
      <dgm:t>
        <a:bodyPr/>
        <a:lstStyle/>
        <a:p>
          <a:endParaRPr lang="en-US" sz="2800"/>
        </a:p>
      </dgm:t>
    </dgm:pt>
    <dgm:pt modelId="{8BEA760F-D857-9049-B96A-3CC7C229F6D4}" type="pres">
      <dgm:prSet presAssocID="{FE6D8876-31DB-5040-95E6-08F740190039}" presName="Name0" presStyleCnt="0">
        <dgm:presLayoutVars>
          <dgm:dir/>
          <dgm:resizeHandles val="exact"/>
        </dgm:presLayoutVars>
      </dgm:prSet>
      <dgm:spPr/>
    </dgm:pt>
    <dgm:pt modelId="{82F75790-03C4-3D42-919C-88219BD0ABC3}" type="pres">
      <dgm:prSet presAssocID="{32D0A865-A364-604D-B7D4-A54A79253728}" presName="composite" presStyleCnt="0"/>
      <dgm:spPr/>
    </dgm:pt>
    <dgm:pt modelId="{FBFFA71A-BFEC-3046-A563-233A60782BB6}" type="pres">
      <dgm:prSet presAssocID="{32D0A865-A364-604D-B7D4-A54A79253728}" presName="imagSh" presStyleLbl="bgImgPlace1" presStyleIdx="0" presStyleCnt="6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t="-1000" b="-1000"/>
          </a:stretch>
        </a:blipFill>
      </dgm:spPr>
    </dgm:pt>
    <dgm:pt modelId="{49CE95B6-252A-7E46-A802-AEBECDDF4543}" type="pres">
      <dgm:prSet presAssocID="{32D0A865-A364-604D-B7D4-A54A79253728}" presName="txNode" presStyleLbl="node1" presStyleIdx="0" presStyleCnt="6">
        <dgm:presLayoutVars>
          <dgm:bulletEnabled val="1"/>
        </dgm:presLayoutVars>
      </dgm:prSet>
      <dgm:spPr/>
    </dgm:pt>
    <dgm:pt modelId="{08DF8005-235B-4046-B302-B913D5730430}" type="pres">
      <dgm:prSet presAssocID="{360DDA04-3619-154E-94D1-CE05B2E9F9BD}" presName="sibTrans" presStyleLbl="sibTrans2D1" presStyleIdx="0" presStyleCnt="5"/>
      <dgm:spPr/>
    </dgm:pt>
    <dgm:pt modelId="{D5A6D55A-5C4D-6A4C-9BF2-F2459A63A7F6}" type="pres">
      <dgm:prSet presAssocID="{360DDA04-3619-154E-94D1-CE05B2E9F9BD}" presName="connTx" presStyleLbl="sibTrans2D1" presStyleIdx="0" presStyleCnt="5"/>
      <dgm:spPr/>
    </dgm:pt>
    <dgm:pt modelId="{5B0642E7-17A7-BA47-A6CE-F4BA5F01A770}" type="pres">
      <dgm:prSet presAssocID="{16312F89-CC06-824F-AD8E-B82407D34228}" presName="composite" presStyleCnt="0"/>
      <dgm:spPr/>
    </dgm:pt>
    <dgm:pt modelId="{9B88B046-6B10-F545-A621-68005B330635}" type="pres">
      <dgm:prSet presAssocID="{16312F89-CC06-824F-AD8E-B82407D34228}" presName="imagSh" presStyleLbl="bgImgPlace1" presStyleIdx="1" presStyleCnt="6"/>
      <dgm:spPr>
        <a:blipFill>
          <a:blip xmlns:r="http://schemas.openxmlformats.org/officeDocument/2006/relationships" r:embed="rId3"/>
          <a:srcRect/>
          <a:stretch>
            <a:fillRect t="-26000" b="-26000"/>
          </a:stretch>
        </a:blipFill>
      </dgm:spPr>
    </dgm:pt>
    <dgm:pt modelId="{24A2DC7D-9813-6B41-BB15-CE99FB6D1B3F}" type="pres">
      <dgm:prSet presAssocID="{16312F89-CC06-824F-AD8E-B82407D34228}" presName="txNode" presStyleLbl="node1" presStyleIdx="1" presStyleCnt="6">
        <dgm:presLayoutVars>
          <dgm:bulletEnabled val="1"/>
        </dgm:presLayoutVars>
      </dgm:prSet>
      <dgm:spPr/>
    </dgm:pt>
    <dgm:pt modelId="{58EA8318-ED7D-9D46-AF5D-4130D840DE1B}" type="pres">
      <dgm:prSet presAssocID="{FDFA15D0-EED5-A44A-B89A-78C8B00A3FA3}" presName="sibTrans" presStyleLbl="sibTrans2D1" presStyleIdx="1" presStyleCnt="5"/>
      <dgm:spPr/>
    </dgm:pt>
    <dgm:pt modelId="{C8F0E609-3575-FB49-871E-36DBB6F2BE5B}" type="pres">
      <dgm:prSet presAssocID="{FDFA15D0-EED5-A44A-B89A-78C8B00A3FA3}" presName="connTx" presStyleLbl="sibTrans2D1" presStyleIdx="1" presStyleCnt="5"/>
      <dgm:spPr/>
    </dgm:pt>
    <dgm:pt modelId="{15F35853-D137-CB44-9187-58A8053AB2A3}" type="pres">
      <dgm:prSet presAssocID="{09AAD14D-48A6-3546-9330-F527DAA17655}" presName="composite" presStyleCnt="0"/>
      <dgm:spPr/>
    </dgm:pt>
    <dgm:pt modelId="{616B0A85-0479-FE40-8AFE-2B9866A1806C}" type="pres">
      <dgm:prSet presAssocID="{09AAD14D-48A6-3546-9330-F527DAA17655}" presName="imagSh" presStyleLbl="bgImgPlace1" presStyleIdx="2" presStyleCnt="6"/>
      <dgm:spPr>
        <a:blipFill>
          <a:blip xmlns:r="http://schemas.openxmlformats.org/officeDocument/2006/relationships" r:embed="rId4"/>
          <a:srcRect/>
          <a:stretch>
            <a:fillRect l="-25000" r="-25000"/>
          </a:stretch>
        </a:blipFill>
      </dgm:spPr>
    </dgm:pt>
    <dgm:pt modelId="{46257C07-54F8-8A44-AF3A-37C097F443E2}" type="pres">
      <dgm:prSet presAssocID="{09AAD14D-48A6-3546-9330-F527DAA17655}" presName="txNode" presStyleLbl="node1" presStyleIdx="2" presStyleCnt="6">
        <dgm:presLayoutVars>
          <dgm:bulletEnabled val="1"/>
        </dgm:presLayoutVars>
      </dgm:prSet>
      <dgm:spPr/>
    </dgm:pt>
    <dgm:pt modelId="{38A3B1C6-CBB9-1F48-8A05-17DA82EA985D}" type="pres">
      <dgm:prSet presAssocID="{F8B8C032-D0F0-194D-AA71-CB5EB76C82ED}" presName="sibTrans" presStyleLbl="sibTrans2D1" presStyleIdx="2" presStyleCnt="5"/>
      <dgm:spPr/>
    </dgm:pt>
    <dgm:pt modelId="{4381C1AA-41BE-2948-B060-BC8CF70125EF}" type="pres">
      <dgm:prSet presAssocID="{F8B8C032-D0F0-194D-AA71-CB5EB76C82ED}" presName="connTx" presStyleLbl="sibTrans2D1" presStyleIdx="2" presStyleCnt="5"/>
      <dgm:spPr/>
    </dgm:pt>
    <dgm:pt modelId="{65D97BDD-955F-044E-8F02-C0EF0E370B8C}" type="pres">
      <dgm:prSet presAssocID="{ED7B9AB6-AE05-9349-9624-C278D6E10B97}" presName="composite" presStyleCnt="0"/>
      <dgm:spPr/>
    </dgm:pt>
    <dgm:pt modelId="{4B2085BD-612B-084F-892A-DEF0C5E90394}" type="pres">
      <dgm:prSet presAssocID="{ED7B9AB6-AE05-9349-9624-C278D6E10B97}" presName="imagSh" presStyleLbl="bgImgPlace1" presStyleIdx="3" presStyleCnt="6"/>
      <dgm:spPr>
        <a:blipFill>
          <a:blip xmlns:r="http://schemas.openxmlformats.org/officeDocument/2006/relationships" r:embed="rId5"/>
          <a:srcRect/>
          <a:stretch>
            <a:fillRect l="-6000" r="-6000"/>
          </a:stretch>
        </a:blipFill>
      </dgm:spPr>
    </dgm:pt>
    <dgm:pt modelId="{368034DF-F7B1-554F-AA20-B419FE23CE1F}" type="pres">
      <dgm:prSet presAssocID="{ED7B9AB6-AE05-9349-9624-C278D6E10B97}" presName="txNode" presStyleLbl="node1" presStyleIdx="3" presStyleCnt="6">
        <dgm:presLayoutVars>
          <dgm:bulletEnabled val="1"/>
        </dgm:presLayoutVars>
      </dgm:prSet>
      <dgm:spPr/>
    </dgm:pt>
    <dgm:pt modelId="{D21A07A3-7152-744C-8898-6F3AED386ADB}" type="pres">
      <dgm:prSet presAssocID="{3FED6DF6-81C9-1C4F-BBC8-5A9ECE35E8D0}" presName="sibTrans" presStyleLbl="sibTrans2D1" presStyleIdx="3" presStyleCnt="5"/>
      <dgm:spPr/>
    </dgm:pt>
    <dgm:pt modelId="{BFD12F5F-37A5-8E42-A54F-89B4EAAA59AD}" type="pres">
      <dgm:prSet presAssocID="{3FED6DF6-81C9-1C4F-BBC8-5A9ECE35E8D0}" presName="connTx" presStyleLbl="sibTrans2D1" presStyleIdx="3" presStyleCnt="5"/>
      <dgm:spPr/>
    </dgm:pt>
    <dgm:pt modelId="{21F1E9FA-A47B-B347-A4D5-202FE0AABC78}" type="pres">
      <dgm:prSet presAssocID="{A895015D-B9A7-EC4F-AD0D-869D6DE60681}" presName="composite" presStyleCnt="0"/>
      <dgm:spPr/>
    </dgm:pt>
    <dgm:pt modelId="{30BAA908-6799-2C4B-BF89-3819249A1CC9}" type="pres">
      <dgm:prSet presAssocID="{A895015D-B9A7-EC4F-AD0D-869D6DE60681}" presName="imagSh" presStyleLbl="bgImgPlace1" presStyleIdx="4" presStyleCnt="6"/>
      <dgm:spPr>
        <a:blipFill>
          <a:blip xmlns:r="http://schemas.openxmlformats.org/officeDocument/2006/relationships" r:embed="rId6"/>
          <a:srcRect/>
          <a:stretch>
            <a:fillRect/>
          </a:stretch>
        </a:blipFill>
      </dgm:spPr>
    </dgm:pt>
    <dgm:pt modelId="{7A2431C6-2C5C-8847-B693-E8635A0952CE}" type="pres">
      <dgm:prSet presAssocID="{A895015D-B9A7-EC4F-AD0D-869D6DE60681}" presName="txNode" presStyleLbl="node1" presStyleIdx="4" presStyleCnt="6">
        <dgm:presLayoutVars>
          <dgm:bulletEnabled val="1"/>
        </dgm:presLayoutVars>
      </dgm:prSet>
      <dgm:spPr/>
    </dgm:pt>
    <dgm:pt modelId="{B27D2953-3FF3-2C4D-B0AA-63F75D0B2BA9}" type="pres">
      <dgm:prSet presAssocID="{43C7BD8B-A5BB-FE4F-AEA5-02D1F3EF4BD0}" presName="sibTrans" presStyleLbl="sibTrans2D1" presStyleIdx="4" presStyleCnt="5"/>
      <dgm:spPr/>
    </dgm:pt>
    <dgm:pt modelId="{D1CDE7E8-63E7-994C-917B-931A7616A136}" type="pres">
      <dgm:prSet presAssocID="{43C7BD8B-A5BB-FE4F-AEA5-02D1F3EF4BD0}" presName="connTx" presStyleLbl="sibTrans2D1" presStyleIdx="4" presStyleCnt="5"/>
      <dgm:spPr/>
    </dgm:pt>
    <dgm:pt modelId="{C17AC75B-454F-B742-87E0-0B75D7F58312}" type="pres">
      <dgm:prSet presAssocID="{11701227-A0ED-DD4B-9116-F3D69AD5154D}" presName="composite" presStyleCnt="0"/>
      <dgm:spPr/>
    </dgm:pt>
    <dgm:pt modelId="{43559388-ADEE-0249-B226-597ED1737CB8}" type="pres">
      <dgm:prSet presAssocID="{11701227-A0ED-DD4B-9116-F3D69AD5154D}" presName="imagSh" presStyleLbl="bgImgPlace1" presStyleIdx="5" presStyleCnt="6"/>
      <dgm:spPr>
        <a:blipFill>
          <a:blip xmlns:r="http://schemas.openxmlformats.org/officeDocument/2006/relationships" r:embed="rId7"/>
          <a:srcRect/>
          <a:stretch>
            <a:fillRect l="-25000" r="-25000"/>
          </a:stretch>
        </a:blipFill>
      </dgm:spPr>
    </dgm:pt>
    <dgm:pt modelId="{A56DFC11-573A-8740-9F3D-2F568AE8CF2C}" type="pres">
      <dgm:prSet presAssocID="{11701227-A0ED-DD4B-9116-F3D69AD5154D}" presName="txNode" presStyleLbl="node1" presStyleIdx="5" presStyleCnt="6">
        <dgm:presLayoutVars>
          <dgm:bulletEnabled val="1"/>
        </dgm:presLayoutVars>
      </dgm:prSet>
      <dgm:spPr/>
    </dgm:pt>
  </dgm:ptLst>
  <dgm:cxnLst>
    <dgm:cxn modelId="{70B87112-A300-304B-A14F-3691F7F4E457}" type="presOf" srcId="{360DDA04-3619-154E-94D1-CE05B2E9F9BD}" destId="{08DF8005-235B-4046-B302-B913D5730430}" srcOrd="0" destOrd="0" presId="urn:microsoft.com/office/officeart/2005/8/layout/hProcess10"/>
    <dgm:cxn modelId="{30A41F19-7A76-8A48-AF99-0D2B70EA27C3}" type="presOf" srcId="{FDFA15D0-EED5-A44A-B89A-78C8B00A3FA3}" destId="{C8F0E609-3575-FB49-871E-36DBB6F2BE5B}" srcOrd="1" destOrd="0" presId="urn:microsoft.com/office/officeart/2005/8/layout/hProcess10"/>
    <dgm:cxn modelId="{F50A5E22-A6A6-6441-A3CA-937B0F3AEBC8}" type="presOf" srcId="{3FED6DF6-81C9-1C4F-BBC8-5A9ECE35E8D0}" destId="{BFD12F5F-37A5-8E42-A54F-89B4EAAA59AD}" srcOrd="1" destOrd="0" presId="urn:microsoft.com/office/officeart/2005/8/layout/hProcess10"/>
    <dgm:cxn modelId="{F12FE929-96F1-224E-B54C-6EDEFF8BE6B2}" srcId="{FE6D8876-31DB-5040-95E6-08F740190039}" destId="{A895015D-B9A7-EC4F-AD0D-869D6DE60681}" srcOrd="4" destOrd="0" parTransId="{0C7F289A-A14A-BF45-AAE5-54C460B780D9}" sibTransId="{43C7BD8B-A5BB-FE4F-AEA5-02D1F3EF4BD0}"/>
    <dgm:cxn modelId="{467FE252-6FC8-3740-B0E3-218094D162D3}" type="presOf" srcId="{360DDA04-3619-154E-94D1-CE05B2E9F9BD}" destId="{D5A6D55A-5C4D-6A4C-9BF2-F2459A63A7F6}" srcOrd="1" destOrd="0" presId="urn:microsoft.com/office/officeart/2005/8/layout/hProcess10"/>
    <dgm:cxn modelId="{4CC5C35B-FB9F-1945-B5BE-9737C44FA7F7}" srcId="{FE6D8876-31DB-5040-95E6-08F740190039}" destId="{32D0A865-A364-604D-B7D4-A54A79253728}" srcOrd="0" destOrd="0" parTransId="{3590E5D7-8561-C24E-9121-847B94A93081}" sibTransId="{360DDA04-3619-154E-94D1-CE05B2E9F9BD}"/>
    <dgm:cxn modelId="{1CDE5060-FA8C-6647-9D27-A036EE47634A}" srcId="{FE6D8876-31DB-5040-95E6-08F740190039}" destId="{11701227-A0ED-DD4B-9116-F3D69AD5154D}" srcOrd="5" destOrd="0" parTransId="{0F63EE18-817A-F94B-ADB0-410D3CBA8E76}" sibTransId="{D979BBA1-F515-3944-B345-598D897F32A8}"/>
    <dgm:cxn modelId="{6FDDCB66-6E52-9B47-B907-FACAC1275F09}" type="presOf" srcId="{32D0A865-A364-604D-B7D4-A54A79253728}" destId="{49CE95B6-252A-7E46-A802-AEBECDDF4543}" srcOrd="0" destOrd="0" presId="urn:microsoft.com/office/officeart/2005/8/layout/hProcess10"/>
    <dgm:cxn modelId="{C5ABD56C-969F-0B4F-BDC6-D4D342EC1BD4}" srcId="{FE6D8876-31DB-5040-95E6-08F740190039}" destId="{16312F89-CC06-824F-AD8E-B82407D34228}" srcOrd="1" destOrd="0" parTransId="{14D3FE08-8EC2-3C4F-A8D9-BE7226EA4ADA}" sibTransId="{FDFA15D0-EED5-A44A-B89A-78C8B00A3FA3}"/>
    <dgm:cxn modelId="{53825073-F55B-9B47-ACDE-82AA48A36BEC}" type="presOf" srcId="{F8B8C032-D0F0-194D-AA71-CB5EB76C82ED}" destId="{38A3B1C6-CBB9-1F48-8A05-17DA82EA985D}" srcOrd="0" destOrd="0" presId="urn:microsoft.com/office/officeart/2005/8/layout/hProcess10"/>
    <dgm:cxn modelId="{0325EE82-86A6-A448-8D89-1D0BEC61E32A}" type="presOf" srcId="{09AAD14D-48A6-3546-9330-F527DAA17655}" destId="{46257C07-54F8-8A44-AF3A-37C097F443E2}" srcOrd="0" destOrd="0" presId="urn:microsoft.com/office/officeart/2005/8/layout/hProcess10"/>
    <dgm:cxn modelId="{EC576784-B3FF-4943-AA3E-D4EF0AF8562B}" type="presOf" srcId="{F8B8C032-D0F0-194D-AA71-CB5EB76C82ED}" destId="{4381C1AA-41BE-2948-B060-BC8CF70125EF}" srcOrd="1" destOrd="0" presId="urn:microsoft.com/office/officeart/2005/8/layout/hProcess10"/>
    <dgm:cxn modelId="{C1ECA789-4AB1-0B49-BBC3-94CFEACC552D}" type="presOf" srcId="{FE6D8876-31DB-5040-95E6-08F740190039}" destId="{8BEA760F-D857-9049-B96A-3CC7C229F6D4}" srcOrd="0" destOrd="0" presId="urn:microsoft.com/office/officeart/2005/8/layout/hProcess10"/>
    <dgm:cxn modelId="{8FB5DA8F-A4A9-C442-AD0C-9C8A0696DEF4}" type="presOf" srcId="{16312F89-CC06-824F-AD8E-B82407D34228}" destId="{24A2DC7D-9813-6B41-BB15-CE99FB6D1B3F}" srcOrd="0" destOrd="0" presId="urn:microsoft.com/office/officeart/2005/8/layout/hProcess10"/>
    <dgm:cxn modelId="{482EFF9F-1EC1-7D44-8D5C-85F38F8751CC}" srcId="{FE6D8876-31DB-5040-95E6-08F740190039}" destId="{ED7B9AB6-AE05-9349-9624-C278D6E10B97}" srcOrd="3" destOrd="0" parTransId="{4A153ABD-5BA3-6E4D-9E51-865E7E14F9DC}" sibTransId="{3FED6DF6-81C9-1C4F-BBC8-5A9ECE35E8D0}"/>
    <dgm:cxn modelId="{202826A2-D3B9-074F-8F07-D61B7CB8F730}" srcId="{FE6D8876-31DB-5040-95E6-08F740190039}" destId="{09AAD14D-48A6-3546-9330-F527DAA17655}" srcOrd="2" destOrd="0" parTransId="{1C55A762-C7CC-9F45-8DF2-6D1A444614FC}" sibTransId="{F8B8C032-D0F0-194D-AA71-CB5EB76C82ED}"/>
    <dgm:cxn modelId="{42BF0CA8-0EE0-7748-AC2B-619B9FE5AD49}" type="presOf" srcId="{A895015D-B9A7-EC4F-AD0D-869D6DE60681}" destId="{7A2431C6-2C5C-8847-B693-E8635A0952CE}" srcOrd="0" destOrd="0" presId="urn:microsoft.com/office/officeart/2005/8/layout/hProcess10"/>
    <dgm:cxn modelId="{7CECD1AB-306D-3545-8CA4-1BCA9A98C384}" type="presOf" srcId="{11701227-A0ED-DD4B-9116-F3D69AD5154D}" destId="{A56DFC11-573A-8740-9F3D-2F568AE8CF2C}" srcOrd="0" destOrd="0" presId="urn:microsoft.com/office/officeart/2005/8/layout/hProcess10"/>
    <dgm:cxn modelId="{B7CA80AF-F536-1A47-AFE6-90E26659DD26}" type="presOf" srcId="{3FED6DF6-81C9-1C4F-BBC8-5A9ECE35E8D0}" destId="{D21A07A3-7152-744C-8898-6F3AED386ADB}" srcOrd="0" destOrd="0" presId="urn:microsoft.com/office/officeart/2005/8/layout/hProcess10"/>
    <dgm:cxn modelId="{0EC696D1-4286-314E-8C91-A42BF8D83833}" type="presOf" srcId="{ED7B9AB6-AE05-9349-9624-C278D6E10B97}" destId="{368034DF-F7B1-554F-AA20-B419FE23CE1F}" srcOrd="0" destOrd="0" presId="urn:microsoft.com/office/officeart/2005/8/layout/hProcess10"/>
    <dgm:cxn modelId="{9D543FE0-AF36-A64D-89E9-3679C489792A}" type="presOf" srcId="{43C7BD8B-A5BB-FE4F-AEA5-02D1F3EF4BD0}" destId="{B27D2953-3FF3-2C4D-B0AA-63F75D0B2BA9}" srcOrd="0" destOrd="0" presId="urn:microsoft.com/office/officeart/2005/8/layout/hProcess10"/>
    <dgm:cxn modelId="{7E3899F0-5469-A64E-941D-D9EC188C1742}" type="presOf" srcId="{43C7BD8B-A5BB-FE4F-AEA5-02D1F3EF4BD0}" destId="{D1CDE7E8-63E7-994C-917B-931A7616A136}" srcOrd="1" destOrd="0" presId="urn:microsoft.com/office/officeart/2005/8/layout/hProcess10"/>
    <dgm:cxn modelId="{DFEDE0F5-7B45-6D40-AC84-EE092816B7CB}" type="presOf" srcId="{FDFA15D0-EED5-A44A-B89A-78C8B00A3FA3}" destId="{58EA8318-ED7D-9D46-AF5D-4130D840DE1B}" srcOrd="0" destOrd="0" presId="urn:microsoft.com/office/officeart/2005/8/layout/hProcess10"/>
    <dgm:cxn modelId="{41135D19-2221-A746-8C19-47955D25DC66}" type="presParOf" srcId="{8BEA760F-D857-9049-B96A-3CC7C229F6D4}" destId="{82F75790-03C4-3D42-919C-88219BD0ABC3}" srcOrd="0" destOrd="0" presId="urn:microsoft.com/office/officeart/2005/8/layout/hProcess10"/>
    <dgm:cxn modelId="{579BB0E1-EC7B-7C48-9216-48578030A2AA}" type="presParOf" srcId="{82F75790-03C4-3D42-919C-88219BD0ABC3}" destId="{FBFFA71A-BFEC-3046-A563-233A60782BB6}" srcOrd="0" destOrd="0" presId="urn:microsoft.com/office/officeart/2005/8/layout/hProcess10"/>
    <dgm:cxn modelId="{B364A65A-66EB-914E-A7D8-21DAE42A708B}" type="presParOf" srcId="{82F75790-03C4-3D42-919C-88219BD0ABC3}" destId="{49CE95B6-252A-7E46-A802-AEBECDDF4543}" srcOrd="1" destOrd="0" presId="urn:microsoft.com/office/officeart/2005/8/layout/hProcess10"/>
    <dgm:cxn modelId="{6BD0D683-5DDD-8340-ABBF-912C928AA1AB}" type="presParOf" srcId="{8BEA760F-D857-9049-B96A-3CC7C229F6D4}" destId="{08DF8005-235B-4046-B302-B913D5730430}" srcOrd="1" destOrd="0" presId="urn:microsoft.com/office/officeart/2005/8/layout/hProcess10"/>
    <dgm:cxn modelId="{09D06764-9C04-1C45-959F-96AA265870C9}" type="presParOf" srcId="{08DF8005-235B-4046-B302-B913D5730430}" destId="{D5A6D55A-5C4D-6A4C-9BF2-F2459A63A7F6}" srcOrd="0" destOrd="0" presId="urn:microsoft.com/office/officeart/2005/8/layout/hProcess10"/>
    <dgm:cxn modelId="{757AB6B7-6D73-364D-9A7B-4DECC4AD9F89}" type="presParOf" srcId="{8BEA760F-D857-9049-B96A-3CC7C229F6D4}" destId="{5B0642E7-17A7-BA47-A6CE-F4BA5F01A770}" srcOrd="2" destOrd="0" presId="urn:microsoft.com/office/officeart/2005/8/layout/hProcess10"/>
    <dgm:cxn modelId="{BF3C5EB9-FD25-0146-8245-05EC45FA6707}" type="presParOf" srcId="{5B0642E7-17A7-BA47-A6CE-F4BA5F01A770}" destId="{9B88B046-6B10-F545-A621-68005B330635}" srcOrd="0" destOrd="0" presId="urn:microsoft.com/office/officeart/2005/8/layout/hProcess10"/>
    <dgm:cxn modelId="{285F12EF-C7A7-A247-AD72-3D9440B2B1DE}" type="presParOf" srcId="{5B0642E7-17A7-BA47-A6CE-F4BA5F01A770}" destId="{24A2DC7D-9813-6B41-BB15-CE99FB6D1B3F}" srcOrd="1" destOrd="0" presId="urn:microsoft.com/office/officeart/2005/8/layout/hProcess10"/>
    <dgm:cxn modelId="{2B3DC908-5A5F-514D-82F5-51CB30BAEF75}" type="presParOf" srcId="{8BEA760F-D857-9049-B96A-3CC7C229F6D4}" destId="{58EA8318-ED7D-9D46-AF5D-4130D840DE1B}" srcOrd="3" destOrd="0" presId="urn:microsoft.com/office/officeart/2005/8/layout/hProcess10"/>
    <dgm:cxn modelId="{6A914041-F60D-7446-A998-533667E62CD3}" type="presParOf" srcId="{58EA8318-ED7D-9D46-AF5D-4130D840DE1B}" destId="{C8F0E609-3575-FB49-871E-36DBB6F2BE5B}" srcOrd="0" destOrd="0" presId="urn:microsoft.com/office/officeart/2005/8/layout/hProcess10"/>
    <dgm:cxn modelId="{241060A5-7722-0B4E-BE49-24DDE95730B4}" type="presParOf" srcId="{8BEA760F-D857-9049-B96A-3CC7C229F6D4}" destId="{15F35853-D137-CB44-9187-58A8053AB2A3}" srcOrd="4" destOrd="0" presId="urn:microsoft.com/office/officeart/2005/8/layout/hProcess10"/>
    <dgm:cxn modelId="{59876D9D-8A10-5B4D-A29B-F46543C88E27}" type="presParOf" srcId="{15F35853-D137-CB44-9187-58A8053AB2A3}" destId="{616B0A85-0479-FE40-8AFE-2B9866A1806C}" srcOrd="0" destOrd="0" presId="urn:microsoft.com/office/officeart/2005/8/layout/hProcess10"/>
    <dgm:cxn modelId="{8EBA448E-7253-C14A-B7D5-94ECAAD26520}" type="presParOf" srcId="{15F35853-D137-CB44-9187-58A8053AB2A3}" destId="{46257C07-54F8-8A44-AF3A-37C097F443E2}" srcOrd="1" destOrd="0" presId="urn:microsoft.com/office/officeart/2005/8/layout/hProcess10"/>
    <dgm:cxn modelId="{682658D6-210F-1443-B94D-3D60ED157D69}" type="presParOf" srcId="{8BEA760F-D857-9049-B96A-3CC7C229F6D4}" destId="{38A3B1C6-CBB9-1F48-8A05-17DA82EA985D}" srcOrd="5" destOrd="0" presId="urn:microsoft.com/office/officeart/2005/8/layout/hProcess10"/>
    <dgm:cxn modelId="{F63B9825-2EC9-B642-A142-63819E2CE4EC}" type="presParOf" srcId="{38A3B1C6-CBB9-1F48-8A05-17DA82EA985D}" destId="{4381C1AA-41BE-2948-B060-BC8CF70125EF}" srcOrd="0" destOrd="0" presId="urn:microsoft.com/office/officeart/2005/8/layout/hProcess10"/>
    <dgm:cxn modelId="{2931B40A-2B49-0E4B-83FE-6CCA51EE2FF0}" type="presParOf" srcId="{8BEA760F-D857-9049-B96A-3CC7C229F6D4}" destId="{65D97BDD-955F-044E-8F02-C0EF0E370B8C}" srcOrd="6" destOrd="0" presId="urn:microsoft.com/office/officeart/2005/8/layout/hProcess10"/>
    <dgm:cxn modelId="{707BE4E2-82FF-F946-A170-346C57C68F54}" type="presParOf" srcId="{65D97BDD-955F-044E-8F02-C0EF0E370B8C}" destId="{4B2085BD-612B-084F-892A-DEF0C5E90394}" srcOrd="0" destOrd="0" presId="urn:microsoft.com/office/officeart/2005/8/layout/hProcess10"/>
    <dgm:cxn modelId="{591EB1F5-487E-594D-BB2A-89377D1E1489}" type="presParOf" srcId="{65D97BDD-955F-044E-8F02-C0EF0E370B8C}" destId="{368034DF-F7B1-554F-AA20-B419FE23CE1F}" srcOrd="1" destOrd="0" presId="urn:microsoft.com/office/officeart/2005/8/layout/hProcess10"/>
    <dgm:cxn modelId="{31BE348F-2175-1049-AA9C-952F78886EA4}" type="presParOf" srcId="{8BEA760F-D857-9049-B96A-3CC7C229F6D4}" destId="{D21A07A3-7152-744C-8898-6F3AED386ADB}" srcOrd="7" destOrd="0" presId="urn:microsoft.com/office/officeart/2005/8/layout/hProcess10"/>
    <dgm:cxn modelId="{13796659-BF9E-6840-B467-49B14D7AE51F}" type="presParOf" srcId="{D21A07A3-7152-744C-8898-6F3AED386ADB}" destId="{BFD12F5F-37A5-8E42-A54F-89B4EAAA59AD}" srcOrd="0" destOrd="0" presId="urn:microsoft.com/office/officeart/2005/8/layout/hProcess10"/>
    <dgm:cxn modelId="{26C5DC4E-8A39-B443-9018-32E26164C613}" type="presParOf" srcId="{8BEA760F-D857-9049-B96A-3CC7C229F6D4}" destId="{21F1E9FA-A47B-B347-A4D5-202FE0AABC78}" srcOrd="8" destOrd="0" presId="urn:microsoft.com/office/officeart/2005/8/layout/hProcess10"/>
    <dgm:cxn modelId="{0A6679A5-A42E-0140-B504-AB613A7D3D74}" type="presParOf" srcId="{21F1E9FA-A47B-B347-A4D5-202FE0AABC78}" destId="{30BAA908-6799-2C4B-BF89-3819249A1CC9}" srcOrd="0" destOrd="0" presId="urn:microsoft.com/office/officeart/2005/8/layout/hProcess10"/>
    <dgm:cxn modelId="{C93D8E0F-61FF-EB4B-9EB9-391B64BBA41A}" type="presParOf" srcId="{21F1E9FA-A47B-B347-A4D5-202FE0AABC78}" destId="{7A2431C6-2C5C-8847-B693-E8635A0952CE}" srcOrd="1" destOrd="0" presId="urn:microsoft.com/office/officeart/2005/8/layout/hProcess10"/>
    <dgm:cxn modelId="{13EF35DA-8CAE-C542-973E-1212C77FD091}" type="presParOf" srcId="{8BEA760F-D857-9049-B96A-3CC7C229F6D4}" destId="{B27D2953-3FF3-2C4D-B0AA-63F75D0B2BA9}" srcOrd="9" destOrd="0" presId="urn:microsoft.com/office/officeart/2005/8/layout/hProcess10"/>
    <dgm:cxn modelId="{6F574ED7-E05D-0145-B300-C70C6D5A1A56}" type="presParOf" srcId="{B27D2953-3FF3-2C4D-B0AA-63F75D0B2BA9}" destId="{D1CDE7E8-63E7-994C-917B-931A7616A136}" srcOrd="0" destOrd="0" presId="urn:microsoft.com/office/officeart/2005/8/layout/hProcess10"/>
    <dgm:cxn modelId="{2A484887-924E-3B45-A275-A9DABD62E153}" type="presParOf" srcId="{8BEA760F-D857-9049-B96A-3CC7C229F6D4}" destId="{C17AC75B-454F-B742-87E0-0B75D7F58312}" srcOrd="10" destOrd="0" presId="urn:microsoft.com/office/officeart/2005/8/layout/hProcess10"/>
    <dgm:cxn modelId="{416636B9-8073-3042-9069-3DCFAB43C6B7}" type="presParOf" srcId="{C17AC75B-454F-B742-87E0-0B75D7F58312}" destId="{43559388-ADEE-0249-B226-597ED1737CB8}" srcOrd="0" destOrd="0" presId="urn:microsoft.com/office/officeart/2005/8/layout/hProcess10"/>
    <dgm:cxn modelId="{1A3E0831-63F6-2A43-8208-E86C65D30257}" type="presParOf" srcId="{C17AC75B-454F-B742-87E0-0B75D7F58312}" destId="{A56DFC11-573A-8740-9F3D-2F568AE8CF2C}" srcOrd="1" destOrd="0" presId="urn:microsoft.com/office/officeart/2005/8/layout/hProcess10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7625B13-B2A8-7E4C-8B3E-0F2F12C6218C}" type="doc">
      <dgm:prSet loTypeId="urn:microsoft.com/office/officeart/2005/8/layout/chevron2" loCatId="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en-US"/>
        </a:p>
      </dgm:t>
    </dgm:pt>
    <dgm:pt modelId="{9AF5143F-180D-7B45-A28A-5790D84F2DC8}">
      <dgm:prSet phldrT="[Text]" custT="1"/>
      <dgm:spPr/>
      <dgm:t>
        <a:bodyPr/>
        <a:lstStyle/>
        <a:p>
          <a:r>
            <a:rPr lang="en-US" sz="900" b="1"/>
            <a:t>Define ‘Good’</a:t>
          </a:r>
        </a:p>
      </dgm:t>
    </dgm:pt>
    <dgm:pt modelId="{3623338F-9F3F-7242-8286-58BB97FF12FD}" type="parTrans" cxnId="{99AA8563-6691-144A-A948-7FD0FA5670B6}">
      <dgm:prSet/>
      <dgm:spPr/>
      <dgm:t>
        <a:bodyPr/>
        <a:lstStyle/>
        <a:p>
          <a:endParaRPr lang="en-US"/>
        </a:p>
      </dgm:t>
    </dgm:pt>
    <dgm:pt modelId="{3C368F9E-3E60-974B-A763-EDE092BC8321}" type="sibTrans" cxnId="{99AA8563-6691-144A-A948-7FD0FA5670B6}">
      <dgm:prSet/>
      <dgm:spPr/>
      <dgm:t>
        <a:bodyPr/>
        <a:lstStyle/>
        <a:p>
          <a:endParaRPr lang="en-US"/>
        </a:p>
      </dgm:t>
    </dgm:pt>
    <dgm:pt modelId="{780F1580-AF07-4C43-8BEF-4928FDA054C4}">
      <dgm:prSet phldrT="[Text]"/>
      <dgm:spPr/>
      <dgm:t>
        <a:bodyPr/>
        <a:lstStyle/>
        <a:p>
          <a:r>
            <a:rPr lang="en-US" dirty="0"/>
            <a:t>Faster time-to-market?</a:t>
          </a:r>
        </a:p>
      </dgm:t>
    </dgm:pt>
    <dgm:pt modelId="{24E99DAC-9F98-2A4D-B6B6-F0B7892B290D}" type="parTrans" cxnId="{8B89B34C-9042-3043-ADE4-F3B535A72816}">
      <dgm:prSet/>
      <dgm:spPr/>
      <dgm:t>
        <a:bodyPr/>
        <a:lstStyle/>
        <a:p>
          <a:endParaRPr lang="en-US"/>
        </a:p>
      </dgm:t>
    </dgm:pt>
    <dgm:pt modelId="{A5593793-0B65-5743-A32C-9785C93DE072}" type="sibTrans" cxnId="{8B89B34C-9042-3043-ADE4-F3B535A72816}">
      <dgm:prSet/>
      <dgm:spPr/>
      <dgm:t>
        <a:bodyPr/>
        <a:lstStyle/>
        <a:p>
          <a:endParaRPr lang="en-US"/>
        </a:p>
      </dgm:t>
    </dgm:pt>
    <dgm:pt modelId="{B17BF4B3-0EB9-E542-8610-237EA6573020}">
      <dgm:prSet phldrT="[Text]"/>
      <dgm:spPr/>
      <dgm:t>
        <a:bodyPr/>
        <a:lstStyle/>
        <a:p>
          <a:r>
            <a:rPr lang="en-US" dirty="0"/>
            <a:t>Lower cost?</a:t>
          </a:r>
        </a:p>
      </dgm:t>
    </dgm:pt>
    <dgm:pt modelId="{9263D106-34AA-024C-9521-60346A16EA74}" type="parTrans" cxnId="{D18A70E8-3DDC-BF44-AA19-ED8FA8E97438}">
      <dgm:prSet/>
      <dgm:spPr/>
      <dgm:t>
        <a:bodyPr/>
        <a:lstStyle/>
        <a:p>
          <a:endParaRPr lang="en-US"/>
        </a:p>
      </dgm:t>
    </dgm:pt>
    <dgm:pt modelId="{0D86DF88-1EEB-3142-827A-E75177A8B030}" type="sibTrans" cxnId="{D18A70E8-3DDC-BF44-AA19-ED8FA8E97438}">
      <dgm:prSet/>
      <dgm:spPr/>
      <dgm:t>
        <a:bodyPr/>
        <a:lstStyle/>
        <a:p>
          <a:endParaRPr lang="en-US"/>
        </a:p>
      </dgm:t>
    </dgm:pt>
    <dgm:pt modelId="{70BCDF86-65A3-AB43-95D4-3E718E7F34C2}">
      <dgm:prSet phldrT="[Text]" custT="1"/>
      <dgm:spPr/>
      <dgm:t>
        <a:bodyPr/>
        <a:lstStyle/>
        <a:p>
          <a:r>
            <a:rPr lang="en-US" sz="800" b="1" dirty="0"/>
            <a:t>Root Cause</a:t>
          </a:r>
        </a:p>
      </dgm:t>
    </dgm:pt>
    <dgm:pt modelId="{98ECCEA6-0C99-4343-A8B0-CAB5347BF059}" type="parTrans" cxnId="{F48A959C-8F67-A748-B10F-DD67C8F2BCFA}">
      <dgm:prSet/>
      <dgm:spPr/>
      <dgm:t>
        <a:bodyPr/>
        <a:lstStyle/>
        <a:p>
          <a:endParaRPr lang="en-US"/>
        </a:p>
      </dgm:t>
    </dgm:pt>
    <dgm:pt modelId="{91E00F2A-0725-3249-84D5-22262FEE3816}" type="sibTrans" cxnId="{F48A959C-8F67-A748-B10F-DD67C8F2BCFA}">
      <dgm:prSet/>
      <dgm:spPr/>
      <dgm:t>
        <a:bodyPr/>
        <a:lstStyle/>
        <a:p>
          <a:endParaRPr lang="en-US"/>
        </a:p>
      </dgm:t>
    </dgm:pt>
    <dgm:pt modelId="{6B4F2552-402D-7942-AC6F-AD47489649D6}">
      <dgm:prSet phldrT="[Text]"/>
      <dgm:spPr/>
      <dgm:t>
        <a:bodyPr/>
        <a:lstStyle/>
        <a:p>
          <a:r>
            <a:rPr lang="en-US" dirty="0"/>
            <a:t>Fishbone analysis</a:t>
          </a:r>
        </a:p>
      </dgm:t>
    </dgm:pt>
    <dgm:pt modelId="{1A992323-9966-3A43-BDA8-993520848E1D}" type="parTrans" cxnId="{304CDABF-211C-2246-86CA-C63C26BAF914}">
      <dgm:prSet/>
      <dgm:spPr/>
      <dgm:t>
        <a:bodyPr/>
        <a:lstStyle/>
        <a:p>
          <a:endParaRPr lang="en-US"/>
        </a:p>
      </dgm:t>
    </dgm:pt>
    <dgm:pt modelId="{B9A698C8-CBBA-0B48-B8E5-02AEBCFA5DAA}" type="sibTrans" cxnId="{304CDABF-211C-2246-86CA-C63C26BAF914}">
      <dgm:prSet/>
      <dgm:spPr/>
      <dgm:t>
        <a:bodyPr/>
        <a:lstStyle/>
        <a:p>
          <a:endParaRPr lang="en-US"/>
        </a:p>
      </dgm:t>
    </dgm:pt>
    <dgm:pt modelId="{46CB04EE-0444-4E46-8127-7AE1A6E634C9}">
      <dgm:prSet phldrT="[Text]"/>
      <dgm:spPr/>
      <dgm:t>
        <a:bodyPr/>
        <a:lstStyle/>
        <a:p>
          <a:r>
            <a:rPr lang="en-US" dirty="0"/>
            <a:t>Dimensions – Parties, systems, data</a:t>
          </a:r>
        </a:p>
      </dgm:t>
    </dgm:pt>
    <dgm:pt modelId="{D114785C-C290-2041-B268-D42A09B6B8D5}" type="parTrans" cxnId="{C5162A6A-4A46-7E45-A554-4BE7C218E0F6}">
      <dgm:prSet/>
      <dgm:spPr/>
      <dgm:t>
        <a:bodyPr/>
        <a:lstStyle/>
        <a:p>
          <a:endParaRPr lang="en-US"/>
        </a:p>
      </dgm:t>
    </dgm:pt>
    <dgm:pt modelId="{03221415-D79D-8747-BACC-34BCDC0C06B8}" type="sibTrans" cxnId="{C5162A6A-4A46-7E45-A554-4BE7C218E0F6}">
      <dgm:prSet/>
      <dgm:spPr/>
      <dgm:t>
        <a:bodyPr/>
        <a:lstStyle/>
        <a:p>
          <a:endParaRPr lang="en-US"/>
        </a:p>
      </dgm:t>
    </dgm:pt>
    <dgm:pt modelId="{50F771B6-BBB2-734D-8535-15FC3D420862}">
      <dgm:prSet phldrT="[Text]" custT="1"/>
      <dgm:spPr/>
      <dgm:t>
        <a:bodyPr/>
        <a:lstStyle/>
        <a:p>
          <a:r>
            <a:rPr lang="en-US" sz="800" b="1" dirty="0"/>
            <a:t>Map with Data</a:t>
          </a:r>
        </a:p>
      </dgm:t>
    </dgm:pt>
    <dgm:pt modelId="{68708D15-1571-C44F-9B02-1719F437F2F5}" type="parTrans" cxnId="{2435EC80-26EB-DC43-918A-1BDF109ED8AA}">
      <dgm:prSet/>
      <dgm:spPr/>
      <dgm:t>
        <a:bodyPr/>
        <a:lstStyle/>
        <a:p>
          <a:endParaRPr lang="en-US"/>
        </a:p>
      </dgm:t>
    </dgm:pt>
    <dgm:pt modelId="{F7795F13-8666-7042-BCDA-F6DBF49D3317}" type="sibTrans" cxnId="{2435EC80-26EB-DC43-918A-1BDF109ED8AA}">
      <dgm:prSet/>
      <dgm:spPr/>
      <dgm:t>
        <a:bodyPr/>
        <a:lstStyle/>
        <a:p>
          <a:endParaRPr lang="en-US"/>
        </a:p>
      </dgm:t>
    </dgm:pt>
    <dgm:pt modelId="{CE89C07A-9832-F246-9229-94ED82733257}">
      <dgm:prSet phldrT="[Text]"/>
      <dgm:spPr/>
      <dgm:t>
        <a:bodyPr/>
        <a:lstStyle/>
        <a:p>
          <a:r>
            <a:rPr lang="en-US" dirty="0"/>
            <a:t>Data needed to perform the step</a:t>
          </a:r>
        </a:p>
      </dgm:t>
    </dgm:pt>
    <dgm:pt modelId="{46FE417D-2EBA-B44B-9BD5-3DB69FD97D93}" type="parTrans" cxnId="{0BADB880-D8EB-394C-A38B-A7E3ED2A38CB}">
      <dgm:prSet/>
      <dgm:spPr/>
      <dgm:t>
        <a:bodyPr/>
        <a:lstStyle/>
        <a:p>
          <a:endParaRPr lang="en-US"/>
        </a:p>
      </dgm:t>
    </dgm:pt>
    <dgm:pt modelId="{A3E8F7B4-0798-1A4B-A8DB-67436F08340C}" type="sibTrans" cxnId="{0BADB880-D8EB-394C-A38B-A7E3ED2A38CB}">
      <dgm:prSet/>
      <dgm:spPr/>
      <dgm:t>
        <a:bodyPr/>
        <a:lstStyle/>
        <a:p>
          <a:endParaRPr lang="en-US"/>
        </a:p>
      </dgm:t>
    </dgm:pt>
    <dgm:pt modelId="{50B0858B-983F-294E-BEA2-67A881403A71}">
      <dgm:prSet phldrT="[Text]"/>
      <dgm:spPr/>
      <dgm:t>
        <a:bodyPr/>
        <a:lstStyle/>
        <a:p>
          <a:r>
            <a:rPr lang="en-US" dirty="0"/>
            <a:t>Data generated in the step</a:t>
          </a:r>
        </a:p>
      </dgm:t>
    </dgm:pt>
    <dgm:pt modelId="{247A934D-0F3F-2E40-AC40-E2A2C9180884}" type="parTrans" cxnId="{8E06E60D-0981-F34F-9330-6EA69899E3E2}">
      <dgm:prSet/>
      <dgm:spPr/>
      <dgm:t>
        <a:bodyPr/>
        <a:lstStyle/>
        <a:p>
          <a:endParaRPr lang="en-US"/>
        </a:p>
      </dgm:t>
    </dgm:pt>
    <dgm:pt modelId="{294C92F3-979E-8644-B8AC-B929698D65A9}" type="sibTrans" cxnId="{8E06E60D-0981-F34F-9330-6EA69899E3E2}">
      <dgm:prSet/>
      <dgm:spPr/>
      <dgm:t>
        <a:bodyPr/>
        <a:lstStyle/>
        <a:p>
          <a:endParaRPr lang="en-US"/>
        </a:p>
      </dgm:t>
    </dgm:pt>
    <dgm:pt modelId="{572D9DDE-4D3A-8845-9AF8-2BCD1B655DBD}">
      <dgm:prSet custT="1"/>
      <dgm:spPr/>
      <dgm:t>
        <a:bodyPr/>
        <a:lstStyle/>
        <a:p>
          <a:r>
            <a:rPr lang="en-US" sz="800" b="1" dirty="0"/>
            <a:t>Identify Gaps</a:t>
          </a:r>
        </a:p>
      </dgm:t>
    </dgm:pt>
    <dgm:pt modelId="{9D0A4996-D1F5-E24F-889E-CC349BAE1CC4}" type="parTrans" cxnId="{2D8CE27D-270A-F548-A93E-E052D0A47CFC}">
      <dgm:prSet/>
      <dgm:spPr/>
      <dgm:t>
        <a:bodyPr/>
        <a:lstStyle/>
        <a:p>
          <a:endParaRPr lang="en-US"/>
        </a:p>
      </dgm:t>
    </dgm:pt>
    <dgm:pt modelId="{036655C1-9D9B-C444-8F80-7C56AE6F041A}" type="sibTrans" cxnId="{2D8CE27D-270A-F548-A93E-E052D0A47CFC}">
      <dgm:prSet/>
      <dgm:spPr/>
      <dgm:t>
        <a:bodyPr/>
        <a:lstStyle/>
        <a:p>
          <a:endParaRPr lang="en-US"/>
        </a:p>
      </dgm:t>
    </dgm:pt>
    <dgm:pt modelId="{51323FC6-F1DE-6746-825A-FB6ECF60194A}">
      <dgm:prSet/>
      <dgm:spPr/>
      <dgm:t>
        <a:bodyPr/>
        <a:lstStyle/>
        <a:p>
          <a:r>
            <a:rPr lang="en-US" dirty="0"/>
            <a:t>No data collect? Data not validated? </a:t>
          </a:r>
        </a:p>
      </dgm:t>
    </dgm:pt>
    <dgm:pt modelId="{4D36E6D4-3383-9144-810B-525C35C9C3F4}" type="parTrans" cxnId="{E0171DE0-0B4C-C04F-8838-6E97036A3CAA}">
      <dgm:prSet/>
      <dgm:spPr/>
      <dgm:t>
        <a:bodyPr/>
        <a:lstStyle/>
        <a:p>
          <a:endParaRPr lang="en-US"/>
        </a:p>
      </dgm:t>
    </dgm:pt>
    <dgm:pt modelId="{EB3E1464-5359-BA4C-8672-687837C6FBC6}" type="sibTrans" cxnId="{E0171DE0-0B4C-C04F-8838-6E97036A3CAA}">
      <dgm:prSet/>
      <dgm:spPr/>
      <dgm:t>
        <a:bodyPr/>
        <a:lstStyle/>
        <a:p>
          <a:endParaRPr lang="en-US"/>
        </a:p>
      </dgm:t>
    </dgm:pt>
    <dgm:pt modelId="{72D782F4-6783-8248-B425-F51898CFB645}">
      <dgm:prSet/>
      <dgm:spPr/>
      <dgm:t>
        <a:bodyPr/>
        <a:lstStyle/>
        <a:p>
          <a:r>
            <a:rPr lang="en-US" dirty="0"/>
            <a:t>System missed? People not record / data exist but not used? </a:t>
          </a:r>
        </a:p>
      </dgm:t>
    </dgm:pt>
    <dgm:pt modelId="{61335B4F-177D-6D49-9A10-D7C3B5F7C16D}" type="parTrans" cxnId="{96A54125-7DD4-8A42-9D40-C84E08213264}">
      <dgm:prSet/>
      <dgm:spPr/>
      <dgm:t>
        <a:bodyPr/>
        <a:lstStyle/>
        <a:p>
          <a:endParaRPr lang="en-US"/>
        </a:p>
      </dgm:t>
    </dgm:pt>
    <dgm:pt modelId="{C5ECAC8E-DBBD-D945-8E88-E1B0E0296C5A}" type="sibTrans" cxnId="{96A54125-7DD4-8A42-9D40-C84E08213264}">
      <dgm:prSet/>
      <dgm:spPr/>
      <dgm:t>
        <a:bodyPr/>
        <a:lstStyle/>
        <a:p>
          <a:endParaRPr lang="en-US"/>
        </a:p>
      </dgm:t>
    </dgm:pt>
    <dgm:pt modelId="{C45A0B9D-23F2-2B41-A491-CA3405DABA01}">
      <dgm:prSet custT="1"/>
      <dgm:spPr/>
      <dgm:t>
        <a:bodyPr/>
        <a:lstStyle/>
        <a:p>
          <a:r>
            <a:rPr lang="en-US" sz="800" b="1" dirty="0"/>
            <a:t>Prioritization</a:t>
          </a:r>
        </a:p>
      </dgm:t>
    </dgm:pt>
    <dgm:pt modelId="{A0E24CE3-CEC5-7C48-BD72-4DD64F61D6BD}" type="parTrans" cxnId="{9F956577-DA1F-B940-94C2-5EDF7BE7A6D6}">
      <dgm:prSet/>
      <dgm:spPr/>
      <dgm:t>
        <a:bodyPr/>
        <a:lstStyle/>
        <a:p>
          <a:endParaRPr lang="en-US"/>
        </a:p>
      </dgm:t>
    </dgm:pt>
    <dgm:pt modelId="{D647D841-40AB-3A47-9B43-9A77530637E6}" type="sibTrans" cxnId="{9F956577-DA1F-B940-94C2-5EDF7BE7A6D6}">
      <dgm:prSet/>
      <dgm:spPr/>
      <dgm:t>
        <a:bodyPr/>
        <a:lstStyle/>
        <a:p>
          <a:endParaRPr lang="en-US"/>
        </a:p>
      </dgm:t>
    </dgm:pt>
    <dgm:pt modelId="{A788A249-69FE-C448-A36B-914C0BCCC24D}">
      <dgm:prSet/>
      <dgm:spPr/>
      <dgm:t>
        <a:bodyPr/>
        <a:lstStyle/>
        <a:p>
          <a:r>
            <a:rPr lang="en-US" dirty="0"/>
            <a:t>Effort</a:t>
          </a:r>
        </a:p>
      </dgm:t>
    </dgm:pt>
    <dgm:pt modelId="{7D2EB613-8481-9440-B07C-A2B4DFAE4390}" type="parTrans" cxnId="{3FD79FA8-D6D3-0748-9B57-CA9372562229}">
      <dgm:prSet/>
      <dgm:spPr/>
      <dgm:t>
        <a:bodyPr/>
        <a:lstStyle/>
        <a:p>
          <a:endParaRPr lang="en-US"/>
        </a:p>
      </dgm:t>
    </dgm:pt>
    <dgm:pt modelId="{E997A616-6110-C345-B98F-69231AD88323}" type="sibTrans" cxnId="{3FD79FA8-D6D3-0748-9B57-CA9372562229}">
      <dgm:prSet/>
      <dgm:spPr/>
      <dgm:t>
        <a:bodyPr/>
        <a:lstStyle/>
        <a:p>
          <a:endParaRPr lang="en-US"/>
        </a:p>
      </dgm:t>
    </dgm:pt>
    <dgm:pt modelId="{2D5712FC-428B-4347-8F87-5D46E5F8C400}">
      <dgm:prSet/>
      <dgm:spPr/>
      <dgm:t>
        <a:bodyPr/>
        <a:lstStyle/>
        <a:p>
          <a:r>
            <a:rPr lang="en-US" dirty="0"/>
            <a:t>Impact</a:t>
          </a:r>
        </a:p>
      </dgm:t>
    </dgm:pt>
    <dgm:pt modelId="{2F52BFEB-1881-1945-BC97-285426A2F10C}" type="parTrans" cxnId="{D968F737-4681-D841-BE3B-2BAB122426FE}">
      <dgm:prSet/>
      <dgm:spPr/>
      <dgm:t>
        <a:bodyPr/>
        <a:lstStyle/>
        <a:p>
          <a:endParaRPr lang="en-US"/>
        </a:p>
      </dgm:t>
    </dgm:pt>
    <dgm:pt modelId="{A77EE14C-1A0F-1F43-8AA3-8E4DB1EA116C}" type="sibTrans" cxnId="{D968F737-4681-D841-BE3B-2BAB122426FE}">
      <dgm:prSet/>
      <dgm:spPr/>
      <dgm:t>
        <a:bodyPr/>
        <a:lstStyle/>
        <a:p>
          <a:endParaRPr lang="en-US"/>
        </a:p>
      </dgm:t>
    </dgm:pt>
    <dgm:pt modelId="{CD7428E7-0482-5A4D-BA46-F5A1BAF1E25A}">
      <dgm:prSet custT="1"/>
      <dgm:spPr/>
      <dgm:t>
        <a:bodyPr/>
        <a:lstStyle/>
        <a:p>
          <a:r>
            <a:rPr lang="en-US" sz="800" b="1" dirty="0"/>
            <a:t>Define Actions</a:t>
          </a:r>
        </a:p>
      </dgm:t>
    </dgm:pt>
    <dgm:pt modelId="{B97454CD-4E26-8E49-8929-00BBD4880515}" type="parTrans" cxnId="{A833594C-CA5A-2B4E-8C63-596F56E2F658}">
      <dgm:prSet/>
      <dgm:spPr/>
      <dgm:t>
        <a:bodyPr/>
        <a:lstStyle/>
        <a:p>
          <a:endParaRPr lang="en-US"/>
        </a:p>
      </dgm:t>
    </dgm:pt>
    <dgm:pt modelId="{17BDCC16-10D7-2E42-A4CC-0F42EF006536}" type="sibTrans" cxnId="{A833594C-CA5A-2B4E-8C63-596F56E2F658}">
      <dgm:prSet/>
      <dgm:spPr/>
      <dgm:t>
        <a:bodyPr/>
        <a:lstStyle/>
        <a:p>
          <a:endParaRPr lang="en-US"/>
        </a:p>
      </dgm:t>
    </dgm:pt>
    <dgm:pt modelId="{8B878B77-5E09-7B44-BB39-09AC4CB11646}">
      <dgm:prSet/>
      <dgm:spPr/>
      <dgm:t>
        <a:bodyPr/>
        <a:lstStyle/>
        <a:p>
          <a:r>
            <a:rPr lang="en-US" dirty="0"/>
            <a:t>Goal</a:t>
          </a:r>
        </a:p>
      </dgm:t>
    </dgm:pt>
    <dgm:pt modelId="{8B87D1F3-9909-FB4F-94A0-3F45D276B343}" type="parTrans" cxnId="{0399E47F-764A-4846-BC95-CCF6548AC331}">
      <dgm:prSet/>
      <dgm:spPr/>
      <dgm:t>
        <a:bodyPr/>
        <a:lstStyle/>
        <a:p>
          <a:endParaRPr lang="en-US"/>
        </a:p>
      </dgm:t>
    </dgm:pt>
    <dgm:pt modelId="{A033B874-D08A-364C-B0A4-AD25F13944A4}" type="sibTrans" cxnId="{0399E47F-764A-4846-BC95-CCF6548AC331}">
      <dgm:prSet/>
      <dgm:spPr/>
      <dgm:t>
        <a:bodyPr/>
        <a:lstStyle/>
        <a:p>
          <a:endParaRPr lang="en-US"/>
        </a:p>
      </dgm:t>
    </dgm:pt>
    <dgm:pt modelId="{EA3E0EF9-A219-1240-B6D6-03134063B895}">
      <dgm:prSet/>
      <dgm:spPr/>
      <dgm:t>
        <a:bodyPr/>
        <a:lstStyle/>
        <a:p>
          <a:r>
            <a:rPr lang="en-US" dirty="0"/>
            <a:t>Deliverables</a:t>
          </a:r>
        </a:p>
      </dgm:t>
    </dgm:pt>
    <dgm:pt modelId="{BC2EC88E-8701-D84C-89E1-04270C16EFC8}" type="parTrans" cxnId="{2AABC7FE-ED6D-DE45-A161-37DB350A5E55}">
      <dgm:prSet/>
      <dgm:spPr/>
      <dgm:t>
        <a:bodyPr/>
        <a:lstStyle/>
        <a:p>
          <a:endParaRPr lang="en-US"/>
        </a:p>
      </dgm:t>
    </dgm:pt>
    <dgm:pt modelId="{041F0B01-E898-F245-BC97-7B76E3FE086E}" type="sibTrans" cxnId="{2AABC7FE-ED6D-DE45-A161-37DB350A5E55}">
      <dgm:prSet/>
      <dgm:spPr/>
      <dgm:t>
        <a:bodyPr/>
        <a:lstStyle/>
        <a:p>
          <a:endParaRPr lang="en-US"/>
        </a:p>
      </dgm:t>
    </dgm:pt>
    <dgm:pt modelId="{5F51A4E7-E5BF-C741-82CE-615C7DA2E2CE}">
      <dgm:prSet custT="1"/>
      <dgm:spPr/>
      <dgm:t>
        <a:bodyPr/>
        <a:lstStyle/>
        <a:p>
          <a:r>
            <a:rPr lang="en-US" sz="800" b="1" dirty="0"/>
            <a:t>Plan Collaboration</a:t>
          </a:r>
        </a:p>
      </dgm:t>
    </dgm:pt>
    <dgm:pt modelId="{6C03F75F-BE01-F643-86BC-F4B01E3D7461}" type="parTrans" cxnId="{FF37D2B4-2C36-E241-B3AC-4A49713B8488}">
      <dgm:prSet/>
      <dgm:spPr/>
      <dgm:t>
        <a:bodyPr/>
        <a:lstStyle/>
        <a:p>
          <a:endParaRPr lang="en-US"/>
        </a:p>
      </dgm:t>
    </dgm:pt>
    <dgm:pt modelId="{51E4CF70-2B44-874F-B63E-6E022013C351}" type="sibTrans" cxnId="{FF37D2B4-2C36-E241-B3AC-4A49713B8488}">
      <dgm:prSet/>
      <dgm:spPr/>
      <dgm:t>
        <a:bodyPr/>
        <a:lstStyle/>
        <a:p>
          <a:endParaRPr lang="en-US"/>
        </a:p>
      </dgm:t>
    </dgm:pt>
    <dgm:pt modelId="{4D5F6AAE-719D-F34C-913F-44437428F1ED}">
      <dgm:prSet/>
      <dgm:spPr/>
      <dgm:t>
        <a:bodyPr/>
        <a:lstStyle/>
        <a:p>
          <a:r>
            <a:rPr lang="en-US" dirty="0"/>
            <a:t>Importance of goal</a:t>
          </a:r>
        </a:p>
      </dgm:t>
    </dgm:pt>
    <dgm:pt modelId="{951E5B84-8D86-B34A-9E4D-6C1DA9081509}" type="parTrans" cxnId="{FA6A3686-BE40-6D4A-A3A2-42AE82016448}">
      <dgm:prSet/>
      <dgm:spPr/>
      <dgm:t>
        <a:bodyPr/>
        <a:lstStyle/>
        <a:p>
          <a:endParaRPr lang="en-US"/>
        </a:p>
      </dgm:t>
    </dgm:pt>
    <dgm:pt modelId="{6604974E-30CF-274D-BCFD-00A1343C5237}" type="sibTrans" cxnId="{FA6A3686-BE40-6D4A-A3A2-42AE82016448}">
      <dgm:prSet/>
      <dgm:spPr/>
      <dgm:t>
        <a:bodyPr/>
        <a:lstStyle/>
        <a:p>
          <a:endParaRPr lang="en-US"/>
        </a:p>
      </dgm:t>
    </dgm:pt>
    <dgm:pt modelId="{5D4E7F96-DE60-CE45-B9F3-1AB6459A3066}">
      <dgm:prSet/>
      <dgm:spPr/>
      <dgm:t>
        <a:bodyPr/>
        <a:lstStyle/>
        <a:p>
          <a:r>
            <a:rPr lang="en-US" dirty="0"/>
            <a:t>Importance of relationship</a:t>
          </a:r>
        </a:p>
      </dgm:t>
    </dgm:pt>
    <dgm:pt modelId="{9D354264-FD43-E248-90C2-021A6F07D88C}" type="parTrans" cxnId="{F2A8BDBF-E172-D14F-9085-B76DC3DA2084}">
      <dgm:prSet/>
      <dgm:spPr/>
      <dgm:t>
        <a:bodyPr/>
        <a:lstStyle/>
        <a:p>
          <a:endParaRPr lang="en-US"/>
        </a:p>
      </dgm:t>
    </dgm:pt>
    <dgm:pt modelId="{1996184A-382C-3A4C-AE0A-74B49BB43744}" type="sibTrans" cxnId="{F2A8BDBF-E172-D14F-9085-B76DC3DA2084}">
      <dgm:prSet/>
      <dgm:spPr/>
      <dgm:t>
        <a:bodyPr/>
        <a:lstStyle/>
        <a:p>
          <a:endParaRPr lang="en-US"/>
        </a:p>
      </dgm:t>
    </dgm:pt>
    <dgm:pt modelId="{F599D01E-3850-0944-8DB2-FA7BB4D05ADF}">
      <dgm:prSet custT="1"/>
      <dgm:spPr/>
      <dgm:t>
        <a:bodyPr/>
        <a:lstStyle/>
        <a:p>
          <a:r>
            <a:rPr lang="en-US" sz="800" b="1" dirty="0"/>
            <a:t>Action Plan</a:t>
          </a:r>
        </a:p>
      </dgm:t>
    </dgm:pt>
    <dgm:pt modelId="{DD20AE37-3873-D548-8296-A1D20427D558}" type="parTrans" cxnId="{DD208E72-B327-9249-BECB-AFBF2A123F6F}">
      <dgm:prSet/>
      <dgm:spPr/>
      <dgm:t>
        <a:bodyPr/>
        <a:lstStyle/>
        <a:p>
          <a:endParaRPr lang="en-US"/>
        </a:p>
      </dgm:t>
    </dgm:pt>
    <dgm:pt modelId="{AFBC438A-EBC7-474C-A8B6-18CE343E1692}" type="sibTrans" cxnId="{DD208E72-B327-9249-BECB-AFBF2A123F6F}">
      <dgm:prSet/>
      <dgm:spPr/>
      <dgm:t>
        <a:bodyPr/>
        <a:lstStyle/>
        <a:p>
          <a:endParaRPr lang="en-US"/>
        </a:p>
      </dgm:t>
    </dgm:pt>
    <dgm:pt modelId="{1B2E450F-C035-404A-9CA9-FC31F1793D8A}">
      <dgm:prSet/>
      <dgm:spPr/>
      <dgm:t>
        <a:bodyPr/>
        <a:lstStyle/>
        <a:p>
          <a:r>
            <a:rPr lang="en-US" dirty="0"/>
            <a:t>Organization chart</a:t>
          </a:r>
        </a:p>
      </dgm:t>
    </dgm:pt>
    <dgm:pt modelId="{52085CE2-48AE-DF42-AC49-30A1C29BB6E9}" type="parTrans" cxnId="{972CB3A4-87CE-644A-A59E-AA459A66FAF0}">
      <dgm:prSet/>
      <dgm:spPr/>
      <dgm:t>
        <a:bodyPr/>
        <a:lstStyle/>
        <a:p>
          <a:endParaRPr lang="en-US"/>
        </a:p>
      </dgm:t>
    </dgm:pt>
    <dgm:pt modelId="{97EE3E3E-AA33-CB41-B2E0-7231881C5412}" type="sibTrans" cxnId="{972CB3A4-87CE-644A-A59E-AA459A66FAF0}">
      <dgm:prSet/>
      <dgm:spPr/>
      <dgm:t>
        <a:bodyPr/>
        <a:lstStyle/>
        <a:p>
          <a:endParaRPr lang="en-US"/>
        </a:p>
      </dgm:t>
    </dgm:pt>
    <dgm:pt modelId="{1B014FEF-E7F7-9945-AE35-BFD3178D9635}">
      <dgm:prSet/>
      <dgm:spPr/>
      <dgm:t>
        <a:bodyPr/>
        <a:lstStyle/>
        <a:p>
          <a:r>
            <a:rPr lang="en-US" dirty="0"/>
            <a:t>Gantt chart</a:t>
          </a:r>
        </a:p>
      </dgm:t>
    </dgm:pt>
    <dgm:pt modelId="{72EF7C9A-7CAB-B944-8699-AE443A9F0477}" type="parTrans" cxnId="{97BA83D8-E469-A44B-B7C7-7A7B91B13BE0}">
      <dgm:prSet/>
      <dgm:spPr/>
      <dgm:t>
        <a:bodyPr/>
        <a:lstStyle/>
        <a:p>
          <a:endParaRPr lang="en-US"/>
        </a:p>
      </dgm:t>
    </dgm:pt>
    <dgm:pt modelId="{816709EA-E283-5141-905A-DEADB93DF052}" type="sibTrans" cxnId="{97BA83D8-E469-A44B-B7C7-7A7B91B13BE0}">
      <dgm:prSet/>
      <dgm:spPr/>
      <dgm:t>
        <a:bodyPr/>
        <a:lstStyle/>
        <a:p>
          <a:endParaRPr lang="en-US"/>
        </a:p>
      </dgm:t>
    </dgm:pt>
    <dgm:pt modelId="{45E23123-6E5A-8745-9B88-11123C9FF324}">
      <dgm:prSet custT="1"/>
      <dgm:spPr/>
      <dgm:t>
        <a:bodyPr/>
        <a:lstStyle/>
        <a:p>
          <a:r>
            <a:rPr lang="en-US" sz="800" b="1" dirty="0"/>
            <a:t>Implement and monitor</a:t>
          </a:r>
        </a:p>
      </dgm:t>
    </dgm:pt>
    <dgm:pt modelId="{4622595F-08FF-4F45-8916-5F76D50B1F1B}" type="parTrans" cxnId="{036A369B-D8BF-9849-A5AB-5ED098F0E420}">
      <dgm:prSet/>
      <dgm:spPr/>
      <dgm:t>
        <a:bodyPr/>
        <a:lstStyle/>
        <a:p>
          <a:endParaRPr lang="en-US"/>
        </a:p>
      </dgm:t>
    </dgm:pt>
    <dgm:pt modelId="{3A8F11E1-6812-4645-9EB7-002EC4EF12BC}" type="sibTrans" cxnId="{036A369B-D8BF-9849-A5AB-5ED098F0E420}">
      <dgm:prSet/>
      <dgm:spPr/>
      <dgm:t>
        <a:bodyPr/>
        <a:lstStyle/>
        <a:p>
          <a:endParaRPr lang="en-US"/>
        </a:p>
      </dgm:t>
    </dgm:pt>
    <dgm:pt modelId="{AF1C570F-A685-174F-97A9-052EA3EF0B8F}">
      <dgm:prSet/>
      <dgm:spPr/>
      <dgm:t>
        <a:bodyPr/>
        <a:lstStyle/>
        <a:p>
          <a:r>
            <a:rPr lang="en-US" dirty="0"/>
            <a:t>Current status with RGB</a:t>
          </a:r>
        </a:p>
      </dgm:t>
    </dgm:pt>
    <dgm:pt modelId="{D7256127-10CD-B141-ACC5-CB6008F18013}" type="parTrans" cxnId="{441FA940-946A-5244-B5EF-239CF181C8F9}">
      <dgm:prSet/>
      <dgm:spPr/>
      <dgm:t>
        <a:bodyPr/>
        <a:lstStyle/>
        <a:p>
          <a:endParaRPr lang="en-US"/>
        </a:p>
      </dgm:t>
    </dgm:pt>
    <dgm:pt modelId="{A06AFB84-A857-4340-9065-8ED2DFA75BA6}" type="sibTrans" cxnId="{441FA940-946A-5244-B5EF-239CF181C8F9}">
      <dgm:prSet/>
      <dgm:spPr/>
      <dgm:t>
        <a:bodyPr/>
        <a:lstStyle/>
        <a:p>
          <a:endParaRPr lang="en-US"/>
        </a:p>
      </dgm:t>
    </dgm:pt>
    <dgm:pt modelId="{1A2755E9-5516-A548-BCF0-2D24521BF871}">
      <dgm:prSet/>
      <dgm:spPr/>
      <dgm:t>
        <a:bodyPr/>
        <a:lstStyle/>
        <a:p>
          <a:r>
            <a:rPr lang="en-US" dirty="0"/>
            <a:t>Next status with RGB</a:t>
          </a:r>
        </a:p>
      </dgm:t>
    </dgm:pt>
    <dgm:pt modelId="{02FF755D-A250-AD4F-9115-E6CEE0BCFF40}" type="parTrans" cxnId="{7661B385-F3AB-9142-ABF3-284A6731FC8A}">
      <dgm:prSet/>
      <dgm:spPr/>
      <dgm:t>
        <a:bodyPr/>
        <a:lstStyle/>
        <a:p>
          <a:endParaRPr lang="en-US"/>
        </a:p>
      </dgm:t>
    </dgm:pt>
    <dgm:pt modelId="{EDEB69C7-4E5D-AF45-A911-92E6C80FECD7}" type="sibTrans" cxnId="{7661B385-F3AB-9142-ABF3-284A6731FC8A}">
      <dgm:prSet/>
      <dgm:spPr/>
      <dgm:t>
        <a:bodyPr/>
        <a:lstStyle/>
        <a:p>
          <a:endParaRPr lang="en-US"/>
        </a:p>
      </dgm:t>
    </dgm:pt>
    <dgm:pt modelId="{31341147-C2DA-3D47-8EC3-B537BC893A07}" type="pres">
      <dgm:prSet presAssocID="{97625B13-B2A8-7E4C-8B3E-0F2F12C6218C}" presName="linearFlow" presStyleCnt="0">
        <dgm:presLayoutVars>
          <dgm:dir/>
          <dgm:animLvl val="lvl"/>
          <dgm:resizeHandles val="exact"/>
        </dgm:presLayoutVars>
      </dgm:prSet>
      <dgm:spPr/>
    </dgm:pt>
    <dgm:pt modelId="{71269938-39A5-FC43-8E30-601956E2E1D1}" type="pres">
      <dgm:prSet presAssocID="{9AF5143F-180D-7B45-A28A-5790D84F2DC8}" presName="composite" presStyleCnt="0"/>
      <dgm:spPr/>
    </dgm:pt>
    <dgm:pt modelId="{04C5C11F-6E68-4849-85D0-832853A93F25}" type="pres">
      <dgm:prSet presAssocID="{9AF5143F-180D-7B45-A28A-5790D84F2DC8}" presName="parentText" presStyleLbl="alignNode1" presStyleIdx="0" presStyleCnt="9">
        <dgm:presLayoutVars>
          <dgm:chMax val="1"/>
          <dgm:bulletEnabled val="1"/>
        </dgm:presLayoutVars>
      </dgm:prSet>
      <dgm:spPr/>
    </dgm:pt>
    <dgm:pt modelId="{7465A275-6B58-A34E-A1A3-41D4245BABF8}" type="pres">
      <dgm:prSet presAssocID="{9AF5143F-180D-7B45-A28A-5790D84F2DC8}" presName="descendantText" presStyleLbl="alignAcc1" presStyleIdx="0" presStyleCnt="9">
        <dgm:presLayoutVars>
          <dgm:bulletEnabled val="1"/>
        </dgm:presLayoutVars>
      </dgm:prSet>
      <dgm:spPr/>
    </dgm:pt>
    <dgm:pt modelId="{E0A15AB3-7211-CE46-93DD-CD79F1E32B75}" type="pres">
      <dgm:prSet presAssocID="{3C368F9E-3E60-974B-A763-EDE092BC8321}" presName="sp" presStyleCnt="0"/>
      <dgm:spPr/>
    </dgm:pt>
    <dgm:pt modelId="{0787B39B-A24C-7844-BB01-A1CDFFBF1E56}" type="pres">
      <dgm:prSet presAssocID="{70BCDF86-65A3-AB43-95D4-3E718E7F34C2}" presName="composite" presStyleCnt="0"/>
      <dgm:spPr/>
    </dgm:pt>
    <dgm:pt modelId="{04E55F58-6F8B-A84B-8CDE-52A33DB8FA62}" type="pres">
      <dgm:prSet presAssocID="{70BCDF86-65A3-AB43-95D4-3E718E7F34C2}" presName="parentText" presStyleLbl="alignNode1" presStyleIdx="1" presStyleCnt="9">
        <dgm:presLayoutVars>
          <dgm:chMax val="1"/>
          <dgm:bulletEnabled val="1"/>
        </dgm:presLayoutVars>
      </dgm:prSet>
      <dgm:spPr/>
    </dgm:pt>
    <dgm:pt modelId="{DAAC9665-A8CF-594F-9577-F60263FCE964}" type="pres">
      <dgm:prSet presAssocID="{70BCDF86-65A3-AB43-95D4-3E718E7F34C2}" presName="descendantText" presStyleLbl="alignAcc1" presStyleIdx="1" presStyleCnt="9">
        <dgm:presLayoutVars>
          <dgm:bulletEnabled val="1"/>
        </dgm:presLayoutVars>
      </dgm:prSet>
      <dgm:spPr/>
    </dgm:pt>
    <dgm:pt modelId="{B3641CBC-DF2E-A24E-8C6E-D54E0166DE27}" type="pres">
      <dgm:prSet presAssocID="{91E00F2A-0725-3249-84D5-22262FEE3816}" presName="sp" presStyleCnt="0"/>
      <dgm:spPr/>
    </dgm:pt>
    <dgm:pt modelId="{FD421890-E994-B742-ADE9-6ED38040D29B}" type="pres">
      <dgm:prSet presAssocID="{50F771B6-BBB2-734D-8535-15FC3D420862}" presName="composite" presStyleCnt="0"/>
      <dgm:spPr/>
    </dgm:pt>
    <dgm:pt modelId="{3645FAD0-7A5D-C447-AE41-37618CCEAADD}" type="pres">
      <dgm:prSet presAssocID="{50F771B6-BBB2-734D-8535-15FC3D420862}" presName="parentText" presStyleLbl="alignNode1" presStyleIdx="2" presStyleCnt="9">
        <dgm:presLayoutVars>
          <dgm:chMax val="1"/>
          <dgm:bulletEnabled val="1"/>
        </dgm:presLayoutVars>
      </dgm:prSet>
      <dgm:spPr/>
    </dgm:pt>
    <dgm:pt modelId="{27B1B18B-F469-E04F-B05B-75D2FFFA1C3C}" type="pres">
      <dgm:prSet presAssocID="{50F771B6-BBB2-734D-8535-15FC3D420862}" presName="descendantText" presStyleLbl="alignAcc1" presStyleIdx="2" presStyleCnt="9">
        <dgm:presLayoutVars>
          <dgm:bulletEnabled val="1"/>
        </dgm:presLayoutVars>
      </dgm:prSet>
      <dgm:spPr/>
    </dgm:pt>
    <dgm:pt modelId="{E275A814-5A4B-A642-A2DD-2242CF63CBA5}" type="pres">
      <dgm:prSet presAssocID="{F7795F13-8666-7042-BCDA-F6DBF49D3317}" presName="sp" presStyleCnt="0"/>
      <dgm:spPr/>
    </dgm:pt>
    <dgm:pt modelId="{7F0C5002-EE15-D94F-8D65-AD24C327744D}" type="pres">
      <dgm:prSet presAssocID="{572D9DDE-4D3A-8845-9AF8-2BCD1B655DBD}" presName="composite" presStyleCnt="0"/>
      <dgm:spPr/>
    </dgm:pt>
    <dgm:pt modelId="{B018633C-2F67-F048-8651-582F7E25E091}" type="pres">
      <dgm:prSet presAssocID="{572D9DDE-4D3A-8845-9AF8-2BCD1B655DBD}" presName="parentText" presStyleLbl="alignNode1" presStyleIdx="3" presStyleCnt="9">
        <dgm:presLayoutVars>
          <dgm:chMax val="1"/>
          <dgm:bulletEnabled val="1"/>
        </dgm:presLayoutVars>
      </dgm:prSet>
      <dgm:spPr/>
    </dgm:pt>
    <dgm:pt modelId="{937101D9-5037-2A46-A85E-8561262F0A86}" type="pres">
      <dgm:prSet presAssocID="{572D9DDE-4D3A-8845-9AF8-2BCD1B655DBD}" presName="descendantText" presStyleLbl="alignAcc1" presStyleIdx="3" presStyleCnt="9">
        <dgm:presLayoutVars>
          <dgm:bulletEnabled val="1"/>
        </dgm:presLayoutVars>
      </dgm:prSet>
      <dgm:spPr/>
    </dgm:pt>
    <dgm:pt modelId="{FD758AF3-959D-7B4A-860D-DEA561D67736}" type="pres">
      <dgm:prSet presAssocID="{036655C1-9D9B-C444-8F80-7C56AE6F041A}" presName="sp" presStyleCnt="0"/>
      <dgm:spPr/>
    </dgm:pt>
    <dgm:pt modelId="{48C224DA-1084-3046-B7EE-3298F179D344}" type="pres">
      <dgm:prSet presAssocID="{C45A0B9D-23F2-2B41-A491-CA3405DABA01}" presName="composite" presStyleCnt="0"/>
      <dgm:spPr/>
    </dgm:pt>
    <dgm:pt modelId="{8075E0F5-6C80-2341-BDB7-B22B4ABFDACF}" type="pres">
      <dgm:prSet presAssocID="{C45A0B9D-23F2-2B41-A491-CA3405DABA01}" presName="parentText" presStyleLbl="alignNode1" presStyleIdx="4" presStyleCnt="9">
        <dgm:presLayoutVars>
          <dgm:chMax val="1"/>
          <dgm:bulletEnabled val="1"/>
        </dgm:presLayoutVars>
      </dgm:prSet>
      <dgm:spPr/>
    </dgm:pt>
    <dgm:pt modelId="{275C2F6F-AF71-BE4C-A337-870DE127EB83}" type="pres">
      <dgm:prSet presAssocID="{C45A0B9D-23F2-2B41-A491-CA3405DABA01}" presName="descendantText" presStyleLbl="alignAcc1" presStyleIdx="4" presStyleCnt="9">
        <dgm:presLayoutVars>
          <dgm:bulletEnabled val="1"/>
        </dgm:presLayoutVars>
      </dgm:prSet>
      <dgm:spPr/>
    </dgm:pt>
    <dgm:pt modelId="{B1670E49-F0B0-C946-9089-A947D7E8A947}" type="pres">
      <dgm:prSet presAssocID="{D647D841-40AB-3A47-9B43-9A77530637E6}" presName="sp" presStyleCnt="0"/>
      <dgm:spPr/>
    </dgm:pt>
    <dgm:pt modelId="{C8A8FD04-96BC-7E4B-875A-1EC56A58C3FB}" type="pres">
      <dgm:prSet presAssocID="{CD7428E7-0482-5A4D-BA46-F5A1BAF1E25A}" presName="composite" presStyleCnt="0"/>
      <dgm:spPr/>
    </dgm:pt>
    <dgm:pt modelId="{4BAB2D14-CFD3-DF4D-9EA6-E22AF1D8977B}" type="pres">
      <dgm:prSet presAssocID="{CD7428E7-0482-5A4D-BA46-F5A1BAF1E25A}" presName="parentText" presStyleLbl="alignNode1" presStyleIdx="5" presStyleCnt="9">
        <dgm:presLayoutVars>
          <dgm:chMax val="1"/>
          <dgm:bulletEnabled val="1"/>
        </dgm:presLayoutVars>
      </dgm:prSet>
      <dgm:spPr/>
    </dgm:pt>
    <dgm:pt modelId="{88830017-DE77-C949-A33C-1A5BF2B5D9CC}" type="pres">
      <dgm:prSet presAssocID="{CD7428E7-0482-5A4D-BA46-F5A1BAF1E25A}" presName="descendantText" presStyleLbl="alignAcc1" presStyleIdx="5" presStyleCnt="9">
        <dgm:presLayoutVars>
          <dgm:bulletEnabled val="1"/>
        </dgm:presLayoutVars>
      </dgm:prSet>
      <dgm:spPr/>
    </dgm:pt>
    <dgm:pt modelId="{C0A79B4F-F78E-9A48-BB84-9FB3AD9D7C92}" type="pres">
      <dgm:prSet presAssocID="{17BDCC16-10D7-2E42-A4CC-0F42EF006536}" presName="sp" presStyleCnt="0"/>
      <dgm:spPr/>
    </dgm:pt>
    <dgm:pt modelId="{FB67ABD9-5968-1146-82DF-36735613208C}" type="pres">
      <dgm:prSet presAssocID="{5F51A4E7-E5BF-C741-82CE-615C7DA2E2CE}" presName="composite" presStyleCnt="0"/>
      <dgm:spPr/>
    </dgm:pt>
    <dgm:pt modelId="{40348DB8-62C5-2D47-BADA-9094F391A4B1}" type="pres">
      <dgm:prSet presAssocID="{5F51A4E7-E5BF-C741-82CE-615C7DA2E2CE}" presName="parentText" presStyleLbl="alignNode1" presStyleIdx="6" presStyleCnt="9">
        <dgm:presLayoutVars>
          <dgm:chMax val="1"/>
          <dgm:bulletEnabled val="1"/>
        </dgm:presLayoutVars>
      </dgm:prSet>
      <dgm:spPr/>
    </dgm:pt>
    <dgm:pt modelId="{BB862EB2-E57A-B04C-8033-4DCB9A089778}" type="pres">
      <dgm:prSet presAssocID="{5F51A4E7-E5BF-C741-82CE-615C7DA2E2CE}" presName="descendantText" presStyleLbl="alignAcc1" presStyleIdx="6" presStyleCnt="9">
        <dgm:presLayoutVars>
          <dgm:bulletEnabled val="1"/>
        </dgm:presLayoutVars>
      </dgm:prSet>
      <dgm:spPr/>
    </dgm:pt>
    <dgm:pt modelId="{8146C929-B8CD-7044-A39E-7D5551E5D220}" type="pres">
      <dgm:prSet presAssocID="{51E4CF70-2B44-874F-B63E-6E022013C351}" presName="sp" presStyleCnt="0"/>
      <dgm:spPr/>
    </dgm:pt>
    <dgm:pt modelId="{BBAE5203-71C0-0A4A-92F5-823A8EBDCEB6}" type="pres">
      <dgm:prSet presAssocID="{F599D01E-3850-0944-8DB2-FA7BB4D05ADF}" presName="composite" presStyleCnt="0"/>
      <dgm:spPr/>
    </dgm:pt>
    <dgm:pt modelId="{73F8BCC6-4B57-5F4A-AB56-76F7457C2BFB}" type="pres">
      <dgm:prSet presAssocID="{F599D01E-3850-0944-8DB2-FA7BB4D05ADF}" presName="parentText" presStyleLbl="alignNode1" presStyleIdx="7" presStyleCnt="9">
        <dgm:presLayoutVars>
          <dgm:chMax val="1"/>
          <dgm:bulletEnabled val="1"/>
        </dgm:presLayoutVars>
      </dgm:prSet>
      <dgm:spPr/>
    </dgm:pt>
    <dgm:pt modelId="{EB5E9712-87BC-A343-B893-B527FCAB700E}" type="pres">
      <dgm:prSet presAssocID="{F599D01E-3850-0944-8DB2-FA7BB4D05ADF}" presName="descendantText" presStyleLbl="alignAcc1" presStyleIdx="7" presStyleCnt="9">
        <dgm:presLayoutVars>
          <dgm:bulletEnabled val="1"/>
        </dgm:presLayoutVars>
      </dgm:prSet>
      <dgm:spPr/>
    </dgm:pt>
    <dgm:pt modelId="{96E7599C-0628-2849-A65A-BC84C52B09CC}" type="pres">
      <dgm:prSet presAssocID="{AFBC438A-EBC7-474C-A8B6-18CE343E1692}" presName="sp" presStyleCnt="0"/>
      <dgm:spPr/>
    </dgm:pt>
    <dgm:pt modelId="{B4663F70-628D-F74B-9D52-03532F5CD9C3}" type="pres">
      <dgm:prSet presAssocID="{45E23123-6E5A-8745-9B88-11123C9FF324}" presName="composite" presStyleCnt="0"/>
      <dgm:spPr/>
    </dgm:pt>
    <dgm:pt modelId="{C297224C-4D7D-2B41-B475-A6174B9AE03D}" type="pres">
      <dgm:prSet presAssocID="{45E23123-6E5A-8745-9B88-11123C9FF324}" presName="parentText" presStyleLbl="alignNode1" presStyleIdx="8" presStyleCnt="9">
        <dgm:presLayoutVars>
          <dgm:chMax val="1"/>
          <dgm:bulletEnabled val="1"/>
        </dgm:presLayoutVars>
      </dgm:prSet>
      <dgm:spPr/>
    </dgm:pt>
    <dgm:pt modelId="{2FD31B4A-C1BC-3444-8DC9-14920A3093EF}" type="pres">
      <dgm:prSet presAssocID="{45E23123-6E5A-8745-9B88-11123C9FF324}" presName="descendantText" presStyleLbl="alignAcc1" presStyleIdx="8" presStyleCnt="9">
        <dgm:presLayoutVars>
          <dgm:bulletEnabled val="1"/>
        </dgm:presLayoutVars>
      </dgm:prSet>
      <dgm:spPr/>
    </dgm:pt>
  </dgm:ptLst>
  <dgm:cxnLst>
    <dgm:cxn modelId="{8E06E60D-0981-F34F-9330-6EA69899E3E2}" srcId="{50F771B6-BBB2-734D-8535-15FC3D420862}" destId="{50B0858B-983F-294E-BEA2-67A881403A71}" srcOrd="1" destOrd="0" parTransId="{247A934D-0F3F-2E40-AC40-E2A2C9180884}" sibTransId="{294C92F3-979E-8644-B8AC-B929698D65A9}"/>
    <dgm:cxn modelId="{9BCD6910-7703-494C-90BB-C541FD9F8852}" type="presOf" srcId="{1B014FEF-E7F7-9945-AE35-BFD3178D9635}" destId="{EB5E9712-87BC-A343-B893-B527FCAB700E}" srcOrd="0" destOrd="1" presId="urn:microsoft.com/office/officeart/2005/8/layout/chevron2"/>
    <dgm:cxn modelId="{84CF6B19-929D-D942-A2CD-91FBEC10D815}" type="presOf" srcId="{97625B13-B2A8-7E4C-8B3E-0F2F12C6218C}" destId="{31341147-C2DA-3D47-8EC3-B537BC893A07}" srcOrd="0" destOrd="0" presId="urn:microsoft.com/office/officeart/2005/8/layout/chevron2"/>
    <dgm:cxn modelId="{66029A23-E205-324B-819B-EF5AB68D6C0B}" type="presOf" srcId="{F599D01E-3850-0944-8DB2-FA7BB4D05ADF}" destId="{73F8BCC6-4B57-5F4A-AB56-76F7457C2BFB}" srcOrd="0" destOrd="0" presId="urn:microsoft.com/office/officeart/2005/8/layout/chevron2"/>
    <dgm:cxn modelId="{96A54125-7DD4-8A42-9D40-C84E08213264}" srcId="{572D9DDE-4D3A-8845-9AF8-2BCD1B655DBD}" destId="{72D782F4-6783-8248-B425-F51898CFB645}" srcOrd="1" destOrd="0" parTransId="{61335B4F-177D-6D49-9A10-D7C3B5F7C16D}" sibTransId="{C5ECAC8E-DBBD-D945-8E88-E1B0E0296C5A}"/>
    <dgm:cxn modelId="{6448CD29-D4FA-0042-90DF-89A8322C72D4}" type="presOf" srcId="{AF1C570F-A685-174F-97A9-052EA3EF0B8F}" destId="{2FD31B4A-C1BC-3444-8DC9-14920A3093EF}" srcOrd="0" destOrd="0" presId="urn:microsoft.com/office/officeart/2005/8/layout/chevron2"/>
    <dgm:cxn modelId="{D968F737-4681-D841-BE3B-2BAB122426FE}" srcId="{C45A0B9D-23F2-2B41-A491-CA3405DABA01}" destId="{2D5712FC-428B-4347-8F87-5D46E5F8C400}" srcOrd="1" destOrd="0" parTransId="{2F52BFEB-1881-1945-BC97-285426A2F10C}" sibTransId="{A77EE14C-1A0F-1F43-8AA3-8E4DB1EA116C}"/>
    <dgm:cxn modelId="{96D5C13B-B46A-A84B-A458-542D55E9002B}" type="presOf" srcId="{6B4F2552-402D-7942-AC6F-AD47489649D6}" destId="{DAAC9665-A8CF-594F-9577-F60263FCE964}" srcOrd="0" destOrd="0" presId="urn:microsoft.com/office/officeart/2005/8/layout/chevron2"/>
    <dgm:cxn modelId="{441FA940-946A-5244-B5EF-239CF181C8F9}" srcId="{45E23123-6E5A-8745-9B88-11123C9FF324}" destId="{AF1C570F-A685-174F-97A9-052EA3EF0B8F}" srcOrd="0" destOrd="0" parTransId="{D7256127-10CD-B141-ACC5-CB6008F18013}" sibTransId="{A06AFB84-A857-4340-9065-8ED2DFA75BA6}"/>
    <dgm:cxn modelId="{B3EAD049-7900-344F-AA82-CC3BC966FF72}" type="presOf" srcId="{572D9DDE-4D3A-8845-9AF8-2BCD1B655DBD}" destId="{B018633C-2F67-F048-8651-582F7E25E091}" srcOrd="0" destOrd="0" presId="urn:microsoft.com/office/officeart/2005/8/layout/chevron2"/>
    <dgm:cxn modelId="{A833594C-CA5A-2B4E-8C63-596F56E2F658}" srcId="{97625B13-B2A8-7E4C-8B3E-0F2F12C6218C}" destId="{CD7428E7-0482-5A4D-BA46-F5A1BAF1E25A}" srcOrd="5" destOrd="0" parTransId="{B97454CD-4E26-8E49-8929-00BBD4880515}" sibTransId="{17BDCC16-10D7-2E42-A4CC-0F42EF006536}"/>
    <dgm:cxn modelId="{8B89B34C-9042-3043-ADE4-F3B535A72816}" srcId="{9AF5143F-180D-7B45-A28A-5790D84F2DC8}" destId="{780F1580-AF07-4C43-8BEF-4928FDA054C4}" srcOrd="0" destOrd="0" parTransId="{24E99DAC-9F98-2A4D-B6B6-F0B7892B290D}" sibTransId="{A5593793-0B65-5743-A32C-9785C93DE072}"/>
    <dgm:cxn modelId="{D8306851-B9F5-DE41-B13E-303237B33B97}" type="presOf" srcId="{5D4E7F96-DE60-CE45-B9F3-1AB6459A3066}" destId="{BB862EB2-E57A-B04C-8033-4DCB9A089778}" srcOrd="0" destOrd="1" presId="urn:microsoft.com/office/officeart/2005/8/layout/chevron2"/>
    <dgm:cxn modelId="{7A8E0E59-6EF0-3A4A-B1D1-89CE8E3B9F25}" type="presOf" srcId="{72D782F4-6783-8248-B425-F51898CFB645}" destId="{937101D9-5037-2A46-A85E-8561262F0A86}" srcOrd="0" destOrd="1" presId="urn:microsoft.com/office/officeart/2005/8/layout/chevron2"/>
    <dgm:cxn modelId="{8EFCFD5A-B447-384F-8778-ED87009FCB38}" type="presOf" srcId="{51323FC6-F1DE-6746-825A-FB6ECF60194A}" destId="{937101D9-5037-2A46-A85E-8561262F0A86}" srcOrd="0" destOrd="0" presId="urn:microsoft.com/office/officeart/2005/8/layout/chevron2"/>
    <dgm:cxn modelId="{9174C15D-44B2-8349-B5E7-CCDC865958C4}" type="presOf" srcId="{4D5F6AAE-719D-F34C-913F-44437428F1ED}" destId="{BB862EB2-E57A-B04C-8033-4DCB9A089778}" srcOrd="0" destOrd="0" presId="urn:microsoft.com/office/officeart/2005/8/layout/chevron2"/>
    <dgm:cxn modelId="{B21EF360-CC02-C440-BBF1-D5DFD9EE831C}" type="presOf" srcId="{B17BF4B3-0EB9-E542-8610-237EA6573020}" destId="{7465A275-6B58-A34E-A1A3-41D4245BABF8}" srcOrd="0" destOrd="1" presId="urn:microsoft.com/office/officeart/2005/8/layout/chevron2"/>
    <dgm:cxn modelId="{99AA8563-6691-144A-A948-7FD0FA5670B6}" srcId="{97625B13-B2A8-7E4C-8B3E-0F2F12C6218C}" destId="{9AF5143F-180D-7B45-A28A-5790D84F2DC8}" srcOrd="0" destOrd="0" parTransId="{3623338F-9F3F-7242-8286-58BB97FF12FD}" sibTransId="{3C368F9E-3E60-974B-A763-EDE092BC8321}"/>
    <dgm:cxn modelId="{77CEBA68-8F7B-D14F-8DAA-1B53E5D2DBE2}" type="presOf" srcId="{50B0858B-983F-294E-BEA2-67A881403A71}" destId="{27B1B18B-F469-E04F-B05B-75D2FFFA1C3C}" srcOrd="0" destOrd="1" presId="urn:microsoft.com/office/officeart/2005/8/layout/chevron2"/>
    <dgm:cxn modelId="{C5162A6A-4A46-7E45-A554-4BE7C218E0F6}" srcId="{70BCDF86-65A3-AB43-95D4-3E718E7F34C2}" destId="{46CB04EE-0444-4E46-8127-7AE1A6E634C9}" srcOrd="1" destOrd="0" parTransId="{D114785C-C290-2041-B268-D42A09B6B8D5}" sibTransId="{03221415-D79D-8747-BACC-34BCDC0C06B8}"/>
    <dgm:cxn modelId="{DD208E72-B327-9249-BECB-AFBF2A123F6F}" srcId="{97625B13-B2A8-7E4C-8B3E-0F2F12C6218C}" destId="{F599D01E-3850-0944-8DB2-FA7BB4D05ADF}" srcOrd="7" destOrd="0" parTransId="{DD20AE37-3873-D548-8296-A1D20427D558}" sibTransId="{AFBC438A-EBC7-474C-A8B6-18CE343E1692}"/>
    <dgm:cxn modelId="{AFB8FF72-0A0F-2548-8828-EEA69E217B92}" type="presOf" srcId="{CE89C07A-9832-F246-9229-94ED82733257}" destId="{27B1B18B-F469-E04F-B05B-75D2FFFA1C3C}" srcOrd="0" destOrd="0" presId="urn:microsoft.com/office/officeart/2005/8/layout/chevron2"/>
    <dgm:cxn modelId="{9F956577-DA1F-B940-94C2-5EDF7BE7A6D6}" srcId="{97625B13-B2A8-7E4C-8B3E-0F2F12C6218C}" destId="{C45A0B9D-23F2-2B41-A491-CA3405DABA01}" srcOrd="4" destOrd="0" parTransId="{A0E24CE3-CEC5-7C48-BD72-4DD64F61D6BD}" sibTransId="{D647D841-40AB-3A47-9B43-9A77530637E6}"/>
    <dgm:cxn modelId="{8284E679-3FAF-C74D-B80F-0F72AFD524A8}" type="presOf" srcId="{5F51A4E7-E5BF-C741-82CE-615C7DA2E2CE}" destId="{40348DB8-62C5-2D47-BADA-9094F391A4B1}" srcOrd="0" destOrd="0" presId="urn:microsoft.com/office/officeart/2005/8/layout/chevron2"/>
    <dgm:cxn modelId="{2D8CE27D-270A-F548-A93E-E052D0A47CFC}" srcId="{97625B13-B2A8-7E4C-8B3E-0F2F12C6218C}" destId="{572D9DDE-4D3A-8845-9AF8-2BCD1B655DBD}" srcOrd="3" destOrd="0" parTransId="{9D0A4996-D1F5-E24F-889E-CC349BAE1CC4}" sibTransId="{036655C1-9D9B-C444-8F80-7C56AE6F041A}"/>
    <dgm:cxn modelId="{0399E47F-764A-4846-BC95-CCF6548AC331}" srcId="{CD7428E7-0482-5A4D-BA46-F5A1BAF1E25A}" destId="{8B878B77-5E09-7B44-BB39-09AC4CB11646}" srcOrd="0" destOrd="0" parTransId="{8B87D1F3-9909-FB4F-94A0-3F45D276B343}" sibTransId="{A033B874-D08A-364C-B0A4-AD25F13944A4}"/>
    <dgm:cxn modelId="{5BB99280-B497-C740-BE7F-1696EBF5A201}" type="presOf" srcId="{EA3E0EF9-A219-1240-B6D6-03134063B895}" destId="{88830017-DE77-C949-A33C-1A5BF2B5D9CC}" srcOrd="0" destOrd="1" presId="urn:microsoft.com/office/officeart/2005/8/layout/chevron2"/>
    <dgm:cxn modelId="{0BADB880-D8EB-394C-A38B-A7E3ED2A38CB}" srcId="{50F771B6-BBB2-734D-8535-15FC3D420862}" destId="{CE89C07A-9832-F246-9229-94ED82733257}" srcOrd="0" destOrd="0" parTransId="{46FE417D-2EBA-B44B-9BD5-3DB69FD97D93}" sibTransId="{A3E8F7B4-0798-1A4B-A8DB-67436F08340C}"/>
    <dgm:cxn modelId="{2435EC80-26EB-DC43-918A-1BDF109ED8AA}" srcId="{97625B13-B2A8-7E4C-8B3E-0F2F12C6218C}" destId="{50F771B6-BBB2-734D-8535-15FC3D420862}" srcOrd="2" destOrd="0" parTransId="{68708D15-1571-C44F-9B02-1719F437F2F5}" sibTransId="{F7795F13-8666-7042-BCDA-F6DBF49D3317}"/>
    <dgm:cxn modelId="{1B16F984-A0B7-5146-8DF1-76A3C2F9337F}" type="presOf" srcId="{46CB04EE-0444-4E46-8127-7AE1A6E634C9}" destId="{DAAC9665-A8CF-594F-9577-F60263FCE964}" srcOrd="0" destOrd="1" presId="urn:microsoft.com/office/officeart/2005/8/layout/chevron2"/>
    <dgm:cxn modelId="{125E5785-A3EF-314A-8C1A-3E5F7D565535}" type="presOf" srcId="{A788A249-69FE-C448-A36B-914C0BCCC24D}" destId="{275C2F6F-AF71-BE4C-A337-870DE127EB83}" srcOrd="0" destOrd="0" presId="urn:microsoft.com/office/officeart/2005/8/layout/chevron2"/>
    <dgm:cxn modelId="{7661B385-F3AB-9142-ABF3-284A6731FC8A}" srcId="{45E23123-6E5A-8745-9B88-11123C9FF324}" destId="{1A2755E9-5516-A548-BCF0-2D24521BF871}" srcOrd="1" destOrd="0" parTransId="{02FF755D-A250-AD4F-9115-E6CEE0BCFF40}" sibTransId="{EDEB69C7-4E5D-AF45-A911-92E6C80FECD7}"/>
    <dgm:cxn modelId="{FA6A3686-BE40-6D4A-A3A2-42AE82016448}" srcId="{5F51A4E7-E5BF-C741-82CE-615C7DA2E2CE}" destId="{4D5F6AAE-719D-F34C-913F-44437428F1ED}" srcOrd="0" destOrd="0" parTransId="{951E5B84-8D86-B34A-9E4D-6C1DA9081509}" sibTransId="{6604974E-30CF-274D-BCFD-00A1343C5237}"/>
    <dgm:cxn modelId="{E1BAE694-B873-D541-977F-4921A53D6B7C}" type="presOf" srcId="{1A2755E9-5516-A548-BCF0-2D24521BF871}" destId="{2FD31B4A-C1BC-3444-8DC9-14920A3093EF}" srcOrd="0" destOrd="1" presId="urn:microsoft.com/office/officeart/2005/8/layout/chevron2"/>
    <dgm:cxn modelId="{036A369B-D8BF-9849-A5AB-5ED098F0E420}" srcId="{97625B13-B2A8-7E4C-8B3E-0F2F12C6218C}" destId="{45E23123-6E5A-8745-9B88-11123C9FF324}" srcOrd="8" destOrd="0" parTransId="{4622595F-08FF-4F45-8916-5F76D50B1F1B}" sibTransId="{3A8F11E1-6812-4645-9EB7-002EC4EF12BC}"/>
    <dgm:cxn modelId="{F48A959C-8F67-A748-B10F-DD67C8F2BCFA}" srcId="{97625B13-B2A8-7E4C-8B3E-0F2F12C6218C}" destId="{70BCDF86-65A3-AB43-95D4-3E718E7F34C2}" srcOrd="1" destOrd="0" parTransId="{98ECCEA6-0C99-4343-A8B0-CAB5347BF059}" sibTransId="{91E00F2A-0725-3249-84D5-22262FEE3816}"/>
    <dgm:cxn modelId="{778F759E-C065-3A4F-9E84-D10A634C3FD5}" type="presOf" srcId="{9AF5143F-180D-7B45-A28A-5790D84F2DC8}" destId="{04C5C11F-6E68-4849-85D0-832853A93F25}" srcOrd="0" destOrd="0" presId="urn:microsoft.com/office/officeart/2005/8/layout/chevron2"/>
    <dgm:cxn modelId="{D6E210A0-386B-C34B-9669-18A8E166960E}" type="presOf" srcId="{780F1580-AF07-4C43-8BEF-4928FDA054C4}" destId="{7465A275-6B58-A34E-A1A3-41D4245BABF8}" srcOrd="0" destOrd="0" presId="urn:microsoft.com/office/officeart/2005/8/layout/chevron2"/>
    <dgm:cxn modelId="{710A0AA3-FB32-9744-A0BB-DED76C27272E}" type="presOf" srcId="{50F771B6-BBB2-734D-8535-15FC3D420862}" destId="{3645FAD0-7A5D-C447-AE41-37618CCEAADD}" srcOrd="0" destOrd="0" presId="urn:microsoft.com/office/officeart/2005/8/layout/chevron2"/>
    <dgm:cxn modelId="{972CB3A4-87CE-644A-A59E-AA459A66FAF0}" srcId="{F599D01E-3850-0944-8DB2-FA7BB4D05ADF}" destId="{1B2E450F-C035-404A-9CA9-FC31F1793D8A}" srcOrd="0" destOrd="0" parTransId="{52085CE2-48AE-DF42-AC49-30A1C29BB6E9}" sibTransId="{97EE3E3E-AA33-CB41-B2E0-7231881C5412}"/>
    <dgm:cxn modelId="{FDCB64A6-1F6F-B048-A9CA-1A72700D0124}" type="presOf" srcId="{CD7428E7-0482-5A4D-BA46-F5A1BAF1E25A}" destId="{4BAB2D14-CFD3-DF4D-9EA6-E22AF1D8977B}" srcOrd="0" destOrd="0" presId="urn:microsoft.com/office/officeart/2005/8/layout/chevron2"/>
    <dgm:cxn modelId="{3FD79FA8-D6D3-0748-9B57-CA9372562229}" srcId="{C45A0B9D-23F2-2B41-A491-CA3405DABA01}" destId="{A788A249-69FE-C448-A36B-914C0BCCC24D}" srcOrd="0" destOrd="0" parTransId="{7D2EB613-8481-9440-B07C-A2B4DFAE4390}" sibTransId="{E997A616-6110-C345-B98F-69231AD88323}"/>
    <dgm:cxn modelId="{4AC1D4B0-2222-274A-8E2E-91A08A16D52A}" type="presOf" srcId="{70BCDF86-65A3-AB43-95D4-3E718E7F34C2}" destId="{04E55F58-6F8B-A84B-8CDE-52A33DB8FA62}" srcOrd="0" destOrd="0" presId="urn:microsoft.com/office/officeart/2005/8/layout/chevron2"/>
    <dgm:cxn modelId="{FF37D2B4-2C36-E241-B3AC-4A49713B8488}" srcId="{97625B13-B2A8-7E4C-8B3E-0F2F12C6218C}" destId="{5F51A4E7-E5BF-C741-82CE-615C7DA2E2CE}" srcOrd="6" destOrd="0" parTransId="{6C03F75F-BE01-F643-86BC-F4B01E3D7461}" sibTransId="{51E4CF70-2B44-874F-B63E-6E022013C351}"/>
    <dgm:cxn modelId="{D4E6C7B8-B122-6B45-800C-EBFD10EE11FF}" type="presOf" srcId="{C45A0B9D-23F2-2B41-A491-CA3405DABA01}" destId="{8075E0F5-6C80-2341-BDB7-B22B4ABFDACF}" srcOrd="0" destOrd="0" presId="urn:microsoft.com/office/officeart/2005/8/layout/chevron2"/>
    <dgm:cxn modelId="{FC23B7BC-B8DF-5640-A493-EC3AB2C30A3D}" type="presOf" srcId="{1B2E450F-C035-404A-9CA9-FC31F1793D8A}" destId="{EB5E9712-87BC-A343-B893-B527FCAB700E}" srcOrd="0" destOrd="0" presId="urn:microsoft.com/office/officeart/2005/8/layout/chevron2"/>
    <dgm:cxn modelId="{F2A8BDBF-E172-D14F-9085-B76DC3DA2084}" srcId="{5F51A4E7-E5BF-C741-82CE-615C7DA2E2CE}" destId="{5D4E7F96-DE60-CE45-B9F3-1AB6459A3066}" srcOrd="1" destOrd="0" parTransId="{9D354264-FD43-E248-90C2-021A6F07D88C}" sibTransId="{1996184A-382C-3A4C-AE0A-74B49BB43744}"/>
    <dgm:cxn modelId="{304CDABF-211C-2246-86CA-C63C26BAF914}" srcId="{70BCDF86-65A3-AB43-95D4-3E718E7F34C2}" destId="{6B4F2552-402D-7942-AC6F-AD47489649D6}" srcOrd="0" destOrd="0" parTransId="{1A992323-9966-3A43-BDA8-993520848E1D}" sibTransId="{B9A698C8-CBBA-0B48-B8E5-02AEBCFA5DAA}"/>
    <dgm:cxn modelId="{A5D389C1-97A9-674D-AC02-7F4417809F0B}" type="presOf" srcId="{2D5712FC-428B-4347-8F87-5D46E5F8C400}" destId="{275C2F6F-AF71-BE4C-A337-870DE127EB83}" srcOrd="0" destOrd="1" presId="urn:microsoft.com/office/officeart/2005/8/layout/chevron2"/>
    <dgm:cxn modelId="{97BA83D8-E469-A44B-B7C7-7A7B91B13BE0}" srcId="{F599D01E-3850-0944-8DB2-FA7BB4D05ADF}" destId="{1B014FEF-E7F7-9945-AE35-BFD3178D9635}" srcOrd="1" destOrd="0" parTransId="{72EF7C9A-7CAB-B944-8699-AE443A9F0477}" sibTransId="{816709EA-E283-5141-905A-DEADB93DF052}"/>
    <dgm:cxn modelId="{E0171DE0-0B4C-C04F-8838-6E97036A3CAA}" srcId="{572D9DDE-4D3A-8845-9AF8-2BCD1B655DBD}" destId="{51323FC6-F1DE-6746-825A-FB6ECF60194A}" srcOrd="0" destOrd="0" parTransId="{4D36E6D4-3383-9144-810B-525C35C9C3F4}" sibTransId="{EB3E1464-5359-BA4C-8672-687837C6FBC6}"/>
    <dgm:cxn modelId="{D18A70E8-3DDC-BF44-AA19-ED8FA8E97438}" srcId="{9AF5143F-180D-7B45-A28A-5790D84F2DC8}" destId="{B17BF4B3-0EB9-E542-8610-237EA6573020}" srcOrd="1" destOrd="0" parTransId="{9263D106-34AA-024C-9521-60346A16EA74}" sibTransId="{0D86DF88-1EEB-3142-827A-E75177A8B030}"/>
    <dgm:cxn modelId="{3A254BF7-0755-5240-AC4B-86FCCD745F2E}" type="presOf" srcId="{8B878B77-5E09-7B44-BB39-09AC4CB11646}" destId="{88830017-DE77-C949-A33C-1A5BF2B5D9CC}" srcOrd="0" destOrd="0" presId="urn:microsoft.com/office/officeart/2005/8/layout/chevron2"/>
    <dgm:cxn modelId="{90771AFD-5288-2D46-95BF-8F4F25D87787}" type="presOf" srcId="{45E23123-6E5A-8745-9B88-11123C9FF324}" destId="{C297224C-4D7D-2B41-B475-A6174B9AE03D}" srcOrd="0" destOrd="0" presId="urn:microsoft.com/office/officeart/2005/8/layout/chevron2"/>
    <dgm:cxn modelId="{2AABC7FE-ED6D-DE45-A161-37DB350A5E55}" srcId="{CD7428E7-0482-5A4D-BA46-F5A1BAF1E25A}" destId="{EA3E0EF9-A219-1240-B6D6-03134063B895}" srcOrd="1" destOrd="0" parTransId="{BC2EC88E-8701-D84C-89E1-04270C16EFC8}" sibTransId="{041F0B01-E898-F245-BC97-7B76E3FE086E}"/>
    <dgm:cxn modelId="{9439E2D0-4668-344C-86EC-6A11FBC23131}" type="presParOf" srcId="{31341147-C2DA-3D47-8EC3-B537BC893A07}" destId="{71269938-39A5-FC43-8E30-601956E2E1D1}" srcOrd="0" destOrd="0" presId="urn:microsoft.com/office/officeart/2005/8/layout/chevron2"/>
    <dgm:cxn modelId="{F4A16BC9-CEEC-B848-873F-A0DE8E56349F}" type="presParOf" srcId="{71269938-39A5-FC43-8E30-601956E2E1D1}" destId="{04C5C11F-6E68-4849-85D0-832853A93F25}" srcOrd="0" destOrd="0" presId="urn:microsoft.com/office/officeart/2005/8/layout/chevron2"/>
    <dgm:cxn modelId="{39083FC8-3429-5948-AF6D-0FA4EF4F868B}" type="presParOf" srcId="{71269938-39A5-FC43-8E30-601956E2E1D1}" destId="{7465A275-6B58-A34E-A1A3-41D4245BABF8}" srcOrd="1" destOrd="0" presId="urn:microsoft.com/office/officeart/2005/8/layout/chevron2"/>
    <dgm:cxn modelId="{A13E03D7-21CD-754B-8808-29D211E3FD6F}" type="presParOf" srcId="{31341147-C2DA-3D47-8EC3-B537BC893A07}" destId="{E0A15AB3-7211-CE46-93DD-CD79F1E32B75}" srcOrd="1" destOrd="0" presId="urn:microsoft.com/office/officeart/2005/8/layout/chevron2"/>
    <dgm:cxn modelId="{15331223-5FCD-EB43-85EC-F89CC7F42755}" type="presParOf" srcId="{31341147-C2DA-3D47-8EC3-B537BC893A07}" destId="{0787B39B-A24C-7844-BB01-A1CDFFBF1E56}" srcOrd="2" destOrd="0" presId="urn:microsoft.com/office/officeart/2005/8/layout/chevron2"/>
    <dgm:cxn modelId="{D7629E2A-B1E2-2C4C-A89E-2FF6C92B2E5B}" type="presParOf" srcId="{0787B39B-A24C-7844-BB01-A1CDFFBF1E56}" destId="{04E55F58-6F8B-A84B-8CDE-52A33DB8FA62}" srcOrd="0" destOrd="0" presId="urn:microsoft.com/office/officeart/2005/8/layout/chevron2"/>
    <dgm:cxn modelId="{85401687-3135-4748-BF96-DFEB962AFCC7}" type="presParOf" srcId="{0787B39B-A24C-7844-BB01-A1CDFFBF1E56}" destId="{DAAC9665-A8CF-594F-9577-F60263FCE964}" srcOrd="1" destOrd="0" presId="urn:microsoft.com/office/officeart/2005/8/layout/chevron2"/>
    <dgm:cxn modelId="{D7499805-E461-9B4B-9900-9E423A964D7C}" type="presParOf" srcId="{31341147-C2DA-3D47-8EC3-B537BC893A07}" destId="{B3641CBC-DF2E-A24E-8C6E-D54E0166DE27}" srcOrd="3" destOrd="0" presId="urn:microsoft.com/office/officeart/2005/8/layout/chevron2"/>
    <dgm:cxn modelId="{F268FBF1-8DD1-8347-848D-56D9BD6B107A}" type="presParOf" srcId="{31341147-C2DA-3D47-8EC3-B537BC893A07}" destId="{FD421890-E994-B742-ADE9-6ED38040D29B}" srcOrd="4" destOrd="0" presId="urn:microsoft.com/office/officeart/2005/8/layout/chevron2"/>
    <dgm:cxn modelId="{067753BE-4BE9-0941-8B33-331491173765}" type="presParOf" srcId="{FD421890-E994-B742-ADE9-6ED38040D29B}" destId="{3645FAD0-7A5D-C447-AE41-37618CCEAADD}" srcOrd="0" destOrd="0" presId="urn:microsoft.com/office/officeart/2005/8/layout/chevron2"/>
    <dgm:cxn modelId="{D45C6406-C35B-F449-9EC4-1D4F69EFE79D}" type="presParOf" srcId="{FD421890-E994-B742-ADE9-6ED38040D29B}" destId="{27B1B18B-F469-E04F-B05B-75D2FFFA1C3C}" srcOrd="1" destOrd="0" presId="urn:microsoft.com/office/officeart/2005/8/layout/chevron2"/>
    <dgm:cxn modelId="{FCAAFD21-55F5-8942-81EF-874A292DB5B1}" type="presParOf" srcId="{31341147-C2DA-3D47-8EC3-B537BC893A07}" destId="{E275A814-5A4B-A642-A2DD-2242CF63CBA5}" srcOrd="5" destOrd="0" presId="urn:microsoft.com/office/officeart/2005/8/layout/chevron2"/>
    <dgm:cxn modelId="{AE8E9FEF-72E8-1146-9756-F0742F4DFF15}" type="presParOf" srcId="{31341147-C2DA-3D47-8EC3-B537BC893A07}" destId="{7F0C5002-EE15-D94F-8D65-AD24C327744D}" srcOrd="6" destOrd="0" presId="urn:microsoft.com/office/officeart/2005/8/layout/chevron2"/>
    <dgm:cxn modelId="{64FBE646-200A-C84D-AE92-AECD63BE23E7}" type="presParOf" srcId="{7F0C5002-EE15-D94F-8D65-AD24C327744D}" destId="{B018633C-2F67-F048-8651-582F7E25E091}" srcOrd="0" destOrd="0" presId="urn:microsoft.com/office/officeart/2005/8/layout/chevron2"/>
    <dgm:cxn modelId="{D2F00CD6-97E5-D949-A378-7E1F86142D49}" type="presParOf" srcId="{7F0C5002-EE15-D94F-8D65-AD24C327744D}" destId="{937101D9-5037-2A46-A85E-8561262F0A86}" srcOrd="1" destOrd="0" presId="urn:microsoft.com/office/officeart/2005/8/layout/chevron2"/>
    <dgm:cxn modelId="{D6B1359F-5864-B548-9433-BD31BFBC05C5}" type="presParOf" srcId="{31341147-C2DA-3D47-8EC3-B537BC893A07}" destId="{FD758AF3-959D-7B4A-860D-DEA561D67736}" srcOrd="7" destOrd="0" presId="urn:microsoft.com/office/officeart/2005/8/layout/chevron2"/>
    <dgm:cxn modelId="{EC538AAF-EED8-F34E-8196-E7CE6F210622}" type="presParOf" srcId="{31341147-C2DA-3D47-8EC3-B537BC893A07}" destId="{48C224DA-1084-3046-B7EE-3298F179D344}" srcOrd="8" destOrd="0" presId="urn:microsoft.com/office/officeart/2005/8/layout/chevron2"/>
    <dgm:cxn modelId="{C76191C8-E970-4743-A8F9-A9E300BBAF06}" type="presParOf" srcId="{48C224DA-1084-3046-B7EE-3298F179D344}" destId="{8075E0F5-6C80-2341-BDB7-B22B4ABFDACF}" srcOrd="0" destOrd="0" presId="urn:microsoft.com/office/officeart/2005/8/layout/chevron2"/>
    <dgm:cxn modelId="{10FBC575-1210-9844-B39E-7F10797EA30D}" type="presParOf" srcId="{48C224DA-1084-3046-B7EE-3298F179D344}" destId="{275C2F6F-AF71-BE4C-A337-870DE127EB83}" srcOrd="1" destOrd="0" presId="urn:microsoft.com/office/officeart/2005/8/layout/chevron2"/>
    <dgm:cxn modelId="{B1EDF45C-508E-284C-8DE3-11D3100BC698}" type="presParOf" srcId="{31341147-C2DA-3D47-8EC3-B537BC893A07}" destId="{B1670E49-F0B0-C946-9089-A947D7E8A947}" srcOrd="9" destOrd="0" presId="urn:microsoft.com/office/officeart/2005/8/layout/chevron2"/>
    <dgm:cxn modelId="{15830FF6-2872-F344-A0C2-822B3CE2A047}" type="presParOf" srcId="{31341147-C2DA-3D47-8EC3-B537BC893A07}" destId="{C8A8FD04-96BC-7E4B-875A-1EC56A58C3FB}" srcOrd="10" destOrd="0" presId="urn:microsoft.com/office/officeart/2005/8/layout/chevron2"/>
    <dgm:cxn modelId="{156F11A7-ED56-1740-BA5C-7F163ED227AD}" type="presParOf" srcId="{C8A8FD04-96BC-7E4B-875A-1EC56A58C3FB}" destId="{4BAB2D14-CFD3-DF4D-9EA6-E22AF1D8977B}" srcOrd="0" destOrd="0" presId="urn:microsoft.com/office/officeart/2005/8/layout/chevron2"/>
    <dgm:cxn modelId="{68403D4C-C173-8341-8634-687E871496F0}" type="presParOf" srcId="{C8A8FD04-96BC-7E4B-875A-1EC56A58C3FB}" destId="{88830017-DE77-C949-A33C-1A5BF2B5D9CC}" srcOrd="1" destOrd="0" presId="urn:microsoft.com/office/officeart/2005/8/layout/chevron2"/>
    <dgm:cxn modelId="{A9B1D0CF-8649-1A41-9331-F95EEA708367}" type="presParOf" srcId="{31341147-C2DA-3D47-8EC3-B537BC893A07}" destId="{C0A79B4F-F78E-9A48-BB84-9FB3AD9D7C92}" srcOrd="11" destOrd="0" presId="urn:microsoft.com/office/officeart/2005/8/layout/chevron2"/>
    <dgm:cxn modelId="{AC43D8D4-5F62-7240-98DA-A06D2A9491A5}" type="presParOf" srcId="{31341147-C2DA-3D47-8EC3-B537BC893A07}" destId="{FB67ABD9-5968-1146-82DF-36735613208C}" srcOrd="12" destOrd="0" presId="urn:microsoft.com/office/officeart/2005/8/layout/chevron2"/>
    <dgm:cxn modelId="{67CB5280-2F1F-2441-94FB-BF0B0E46B272}" type="presParOf" srcId="{FB67ABD9-5968-1146-82DF-36735613208C}" destId="{40348DB8-62C5-2D47-BADA-9094F391A4B1}" srcOrd="0" destOrd="0" presId="urn:microsoft.com/office/officeart/2005/8/layout/chevron2"/>
    <dgm:cxn modelId="{550AB65E-350C-7642-B48E-47E8136C04B5}" type="presParOf" srcId="{FB67ABD9-5968-1146-82DF-36735613208C}" destId="{BB862EB2-E57A-B04C-8033-4DCB9A089778}" srcOrd="1" destOrd="0" presId="urn:microsoft.com/office/officeart/2005/8/layout/chevron2"/>
    <dgm:cxn modelId="{AAE1E81E-6953-4343-8889-895968DE8746}" type="presParOf" srcId="{31341147-C2DA-3D47-8EC3-B537BC893A07}" destId="{8146C929-B8CD-7044-A39E-7D5551E5D220}" srcOrd="13" destOrd="0" presId="urn:microsoft.com/office/officeart/2005/8/layout/chevron2"/>
    <dgm:cxn modelId="{06ACCE75-A2DC-E04D-B947-757E6B248159}" type="presParOf" srcId="{31341147-C2DA-3D47-8EC3-B537BC893A07}" destId="{BBAE5203-71C0-0A4A-92F5-823A8EBDCEB6}" srcOrd="14" destOrd="0" presId="urn:microsoft.com/office/officeart/2005/8/layout/chevron2"/>
    <dgm:cxn modelId="{D8D17A9F-3627-BD45-9FAF-027A457548ED}" type="presParOf" srcId="{BBAE5203-71C0-0A4A-92F5-823A8EBDCEB6}" destId="{73F8BCC6-4B57-5F4A-AB56-76F7457C2BFB}" srcOrd="0" destOrd="0" presId="urn:microsoft.com/office/officeart/2005/8/layout/chevron2"/>
    <dgm:cxn modelId="{F869B8C5-75B8-C149-B695-19E219CA1010}" type="presParOf" srcId="{BBAE5203-71C0-0A4A-92F5-823A8EBDCEB6}" destId="{EB5E9712-87BC-A343-B893-B527FCAB700E}" srcOrd="1" destOrd="0" presId="urn:microsoft.com/office/officeart/2005/8/layout/chevron2"/>
    <dgm:cxn modelId="{B8BB8F21-E0F3-2C47-8D96-06E83C05E394}" type="presParOf" srcId="{31341147-C2DA-3D47-8EC3-B537BC893A07}" destId="{96E7599C-0628-2849-A65A-BC84C52B09CC}" srcOrd="15" destOrd="0" presId="urn:microsoft.com/office/officeart/2005/8/layout/chevron2"/>
    <dgm:cxn modelId="{50FC5795-86AE-D846-A9BA-55646F003DB2}" type="presParOf" srcId="{31341147-C2DA-3D47-8EC3-B537BC893A07}" destId="{B4663F70-628D-F74B-9D52-03532F5CD9C3}" srcOrd="16" destOrd="0" presId="urn:microsoft.com/office/officeart/2005/8/layout/chevron2"/>
    <dgm:cxn modelId="{94AB672F-B2AC-2C4C-9D6A-4CEBB7F7D85E}" type="presParOf" srcId="{B4663F70-628D-F74B-9D52-03532F5CD9C3}" destId="{C297224C-4D7D-2B41-B475-A6174B9AE03D}" srcOrd="0" destOrd="0" presId="urn:microsoft.com/office/officeart/2005/8/layout/chevron2"/>
    <dgm:cxn modelId="{4E6D5625-D186-CB43-8621-ACDF9184329F}" type="presParOf" srcId="{B4663F70-628D-F74B-9D52-03532F5CD9C3}" destId="{2FD31B4A-C1BC-3444-8DC9-14920A3093EF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FFA71A-BFEC-3046-A563-233A60782BB6}">
      <dsp:nvSpPr>
        <dsp:cNvPr id="0" name=""/>
        <dsp:cNvSpPr/>
      </dsp:nvSpPr>
      <dsp:spPr>
        <a:xfrm>
          <a:off x="2929" y="1678767"/>
          <a:ext cx="1288208" cy="1288208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t="-1000" b="-1000"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9CE95B6-252A-7E46-A802-AEBECDDF4543}">
      <dsp:nvSpPr>
        <dsp:cNvPr id="0" name=""/>
        <dsp:cNvSpPr/>
      </dsp:nvSpPr>
      <dsp:spPr>
        <a:xfrm>
          <a:off x="212638" y="2451691"/>
          <a:ext cx="1288208" cy="1288208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Tender</a:t>
          </a:r>
        </a:p>
      </dsp:txBody>
      <dsp:txXfrm>
        <a:off x="250368" y="2489421"/>
        <a:ext cx="1212748" cy="1212748"/>
      </dsp:txXfrm>
    </dsp:sp>
    <dsp:sp modelId="{08DF8005-235B-4046-B302-B913D5730430}">
      <dsp:nvSpPr>
        <dsp:cNvPr id="0" name=""/>
        <dsp:cNvSpPr/>
      </dsp:nvSpPr>
      <dsp:spPr>
        <a:xfrm>
          <a:off x="1539275" y="2168101"/>
          <a:ext cx="248137" cy="309538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1539275" y="2230009"/>
        <a:ext cx="173696" cy="185722"/>
      </dsp:txXfrm>
    </dsp:sp>
    <dsp:sp modelId="{9B88B046-6B10-F545-A621-68005B330635}">
      <dsp:nvSpPr>
        <dsp:cNvPr id="0" name=""/>
        <dsp:cNvSpPr/>
      </dsp:nvSpPr>
      <dsp:spPr>
        <a:xfrm>
          <a:off x="2000101" y="1678767"/>
          <a:ext cx="1288208" cy="1288208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3"/>
          <a:srcRect/>
          <a:stretch>
            <a:fillRect t="-26000" b="-26000"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4A2DC7D-9813-6B41-BB15-CE99FB6D1B3F}">
      <dsp:nvSpPr>
        <dsp:cNvPr id="0" name=""/>
        <dsp:cNvSpPr/>
      </dsp:nvSpPr>
      <dsp:spPr>
        <a:xfrm>
          <a:off x="2209809" y="2451691"/>
          <a:ext cx="1288208" cy="1288208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Material Acquisition</a:t>
          </a:r>
        </a:p>
      </dsp:txBody>
      <dsp:txXfrm>
        <a:off x="2247539" y="2489421"/>
        <a:ext cx="1212748" cy="1212748"/>
      </dsp:txXfrm>
    </dsp:sp>
    <dsp:sp modelId="{58EA8318-ED7D-9D46-AF5D-4130D840DE1B}">
      <dsp:nvSpPr>
        <dsp:cNvPr id="0" name=""/>
        <dsp:cNvSpPr/>
      </dsp:nvSpPr>
      <dsp:spPr>
        <a:xfrm>
          <a:off x="3536447" y="2168101"/>
          <a:ext cx="248137" cy="309538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3536447" y="2230009"/>
        <a:ext cx="173696" cy="185722"/>
      </dsp:txXfrm>
    </dsp:sp>
    <dsp:sp modelId="{616B0A85-0479-FE40-8AFE-2B9866A1806C}">
      <dsp:nvSpPr>
        <dsp:cNvPr id="0" name=""/>
        <dsp:cNvSpPr/>
      </dsp:nvSpPr>
      <dsp:spPr>
        <a:xfrm>
          <a:off x="3997273" y="1678767"/>
          <a:ext cx="1288208" cy="1288208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4"/>
          <a:srcRect/>
          <a:stretch>
            <a:fillRect l="-25000" r="-25000"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6257C07-54F8-8A44-AF3A-37C097F443E2}">
      <dsp:nvSpPr>
        <dsp:cNvPr id="0" name=""/>
        <dsp:cNvSpPr/>
      </dsp:nvSpPr>
      <dsp:spPr>
        <a:xfrm>
          <a:off x="4206981" y="2451691"/>
          <a:ext cx="1288208" cy="1288208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Engineer Assignment</a:t>
          </a:r>
        </a:p>
      </dsp:txBody>
      <dsp:txXfrm>
        <a:off x="4244711" y="2489421"/>
        <a:ext cx="1212748" cy="1212748"/>
      </dsp:txXfrm>
    </dsp:sp>
    <dsp:sp modelId="{38A3B1C6-CBB9-1F48-8A05-17DA82EA985D}">
      <dsp:nvSpPr>
        <dsp:cNvPr id="0" name=""/>
        <dsp:cNvSpPr/>
      </dsp:nvSpPr>
      <dsp:spPr>
        <a:xfrm>
          <a:off x="5533618" y="2168101"/>
          <a:ext cx="248137" cy="309538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5533618" y="2230009"/>
        <a:ext cx="173696" cy="185722"/>
      </dsp:txXfrm>
    </dsp:sp>
    <dsp:sp modelId="{4B2085BD-612B-084F-892A-DEF0C5E90394}">
      <dsp:nvSpPr>
        <dsp:cNvPr id="0" name=""/>
        <dsp:cNvSpPr/>
      </dsp:nvSpPr>
      <dsp:spPr>
        <a:xfrm>
          <a:off x="5994445" y="1678767"/>
          <a:ext cx="1288208" cy="1288208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5"/>
          <a:srcRect/>
          <a:stretch>
            <a:fillRect l="-6000" r="-6000"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68034DF-F7B1-554F-AA20-B419FE23CE1F}">
      <dsp:nvSpPr>
        <dsp:cNvPr id="0" name=""/>
        <dsp:cNvSpPr/>
      </dsp:nvSpPr>
      <dsp:spPr>
        <a:xfrm>
          <a:off x="6204153" y="2451691"/>
          <a:ext cx="1288208" cy="1288208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Work Execution</a:t>
          </a:r>
        </a:p>
      </dsp:txBody>
      <dsp:txXfrm>
        <a:off x="6241883" y="2489421"/>
        <a:ext cx="1212748" cy="1212748"/>
      </dsp:txXfrm>
    </dsp:sp>
    <dsp:sp modelId="{D21A07A3-7152-744C-8898-6F3AED386ADB}">
      <dsp:nvSpPr>
        <dsp:cNvPr id="0" name=""/>
        <dsp:cNvSpPr/>
      </dsp:nvSpPr>
      <dsp:spPr>
        <a:xfrm>
          <a:off x="7530790" y="2168101"/>
          <a:ext cx="248137" cy="309538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7530790" y="2230009"/>
        <a:ext cx="173696" cy="185722"/>
      </dsp:txXfrm>
    </dsp:sp>
    <dsp:sp modelId="{30BAA908-6799-2C4B-BF89-3819249A1CC9}">
      <dsp:nvSpPr>
        <dsp:cNvPr id="0" name=""/>
        <dsp:cNvSpPr/>
      </dsp:nvSpPr>
      <dsp:spPr>
        <a:xfrm>
          <a:off x="7991617" y="1678767"/>
          <a:ext cx="1288208" cy="1288208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6"/>
          <a:srcRect/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A2431C6-2C5C-8847-B693-E8635A0952CE}">
      <dsp:nvSpPr>
        <dsp:cNvPr id="0" name=""/>
        <dsp:cNvSpPr/>
      </dsp:nvSpPr>
      <dsp:spPr>
        <a:xfrm>
          <a:off x="8201325" y="2451691"/>
          <a:ext cx="1288208" cy="1288208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QA</a:t>
          </a:r>
        </a:p>
      </dsp:txBody>
      <dsp:txXfrm>
        <a:off x="8239055" y="2489421"/>
        <a:ext cx="1212748" cy="1212748"/>
      </dsp:txXfrm>
    </dsp:sp>
    <dsp:sp modelId="{B27D2953-3FF3-2C4D-B0AA-63F75D0B2BA9}">
      <dsp:nvSpPr>
        <dsp:cNvPr id="0" name=""/>
        <dsp:cNvSpPr/>
      </dsp:nvSpPr>
      <dsp:spPr>
        <a:xfrm>
          <a:off x="9527962" y="2168101"/>
          <a:ext cx="248137" cy="309538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9527962" y="2230009"/>
        <a:ext cx="173696" cy="185722"/>
      </dsp:txXfrm>
    </dsp:sp>
    <dsp:sp modelId="{43559388-ADEE-0249-B226-597ED1737CB8}">
      <dsp:nvSpPr>
        <dsp:cNvPr id="0" name=""/>
        <dsp:cNvSpPr/>
      </dsp:nvSpPr>
      <dsp:spPr>
        <a:xfrm>
          <a:off x="9988788" y="1678767"/>
          <a:ext cx="1288208" cy="1288208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7"/>
          <a:srcRect/>
          <a:stretch>
            <a:fillRect l="-25000" r="-25000"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56DFC11-573A-8740-9F3D-2F568AE8CF2C}">
      <dsp:nvSpPr>
        <dsp:cNvPr id="0" name=""/>
        <dsp:cNvSpPr/>
      </dsp:nvSpPr>
      <dsp:spPr>
        <a:xfrm>
          <a:off x="10198497" y="2451691"/>
          <a:ext cx="1288208" cy="1288208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Delivery</a:t>
          </a:r>
        </a:p>
      </dsp:txBody>
      <dsp:txXfrm>
        <a:off x="10236227" y="2489421"/>
        <a:ext cx="1212748" cy="121274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4C5C11F-6E68-4849-85D0-832853A93F25}">
      <dsp:nvSpPr>
        <dsp:cNvPr id="0" name=""/>
        <dsp:cNvSpPr/>
      </dsp:nvSpPr>
      <dsp:spPr>
        <a:xfrm rot="5400000">
          <a:off x="-122691" y="126514"/>
          <a:ext cx="817941" cy="57255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1" kern="1200"/>
            <a:t>Define ‘Good’</a:t>
          </a:r>
        </a:p>
      </dsp:txBody>
      <dsp:txXfrm rot="-5400000">
        <a:off x="1" y="290101"/>
        <a:ext cx="572558" cy="245383"/>
      </dsp:txXfrm>
    </dsp:sp>
    <dsp:sp modelId="{7465A275-6B58-A34E-A1A3-41D4245BABF8}">
      <dsp:nvSpPr>
        <dsp:cNvPr id="0" name=""/>
        <dsp:cNvSpPr/>
      </dsp:nvSpPr>
      <dsp:spPr>
        <a:xfrm rot="5400000">
          <a:off x="5112261" y="-4535879"/>
          <a:ext cx="531941" cy="9611347"/>
        </a:xfrm>
        <a:prstGeom prst="round2Same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9525" rIns="9525" bIns="952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Faster time-to-market?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Lower cost?</a:t>
          </a:r>
        </a:p>
      </dsp:txBody>
      <dsp:txXfrm rot="-5400000">
        <a:off x="572559" y="29790"/>
        <a:ext cx="9585380" cy="480007"/>
      </dsp:txXfrm>
    </dsp:sp>
    <dsp:sp modelId="{04E55F58-6F8B-A84B-8CDE-52A33DB8FA62}">
      <dsp:nvSpPr>
        <dsp:cNvPr id="0" name=""/>
        <dsp:cNvSpPr/>
      </dsp:nvSpPr>
      <dsp:spPr>
        <a:xfrm rot="5400000">
          <a:off x="-122691" y="880565"/>
          <a:ext cx="817941" cy="57255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1" kern="1200" dirty="0"/>
            <a:t>Root Cause</a:t>
          </a:r>
        </a:p>
      </dsp:txBody>
      <dsp:txXfrm rot="-5400000">
        <a:off x="1" y="1044152"/>
        <a:ext cx="572558" cy="245383"/>
      </dsp:txXfrm>
    </dsp:sp>
    <dsp:sp modelId="{DAAC9665-A8CF-594F-9577-F60263FCE964}">
      <dsp:nvSpPr>
        <dsp:cNvPr id="0" name=""/>
        <dsp:cNvSpPr/>
      </dsp:nvSpPr>
      <dsp:spPr>
        <a:xfrm rot="5400000">
          <a:off x="5112401" y="-3781968"/>
          <a:ext cx="531661" cy="9611347"/>
        </a:xfrm>
        <a:prstGeom prst="round2Same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9525" rIns="9525" bIns="952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Fishbone analysis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Dimensions – Parties, systems, data</a:t>
          </a:r>
        </a:p>
      </dsp:txBody>
      <dsp:txXfrm rot="-5400000">
        <a:off x="572558" y="783829"/>
        <a:ext cx="9585393" cy="479753"/>
      </dsp:txXfrm>
    </dsp:sp>
    <dsp:sp modelId="{3645FAD0-7A5D-C447-AE41-37618CCEAADD}">
      <dsp:nvSpPr>
        <dsp:cNvPr id="0" name=""/>
        <dsp:cNvSpPr/>
      </dsp:nvSpPr>
      <dsp:spPr>
        <a:xfrm rot="5400000">
          <a:off x="-122691" y="1634617"/>
          <a:ext cx="817941" cy="57255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1" kern="1200" dirty="0"/>
            <a:t>Map with Data</a:t>
          </a:r>
        </a:p>
      </dsp:txBody>
      <dsp:txXfrm rot="-5400000">
        <a:off x="1" y="1798204"/>
        <a:ext cx="572558" cy="245383"/>
      </dsp:txXfrm>
    </dsp:sp>
    <dsp:sp modelId="{27B1B18B-F469-E04F-B05B-75D2FFFA1C3C}">
      <dsp:nvSpPr>
        <dsp:cNvPr id="0" name=""/>
        <dsp:cNvSpPr/>
      </dsp:nvSpPr>
      <dsp:spPr>
        <a:xfrm rot="5400000">
          <a:off x="5112401" y="-3027916"/>
          <a:ext cx="531661" cy="9611347"/>
        </a:xfrm>
        <a:prstGeom prst="round2Same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9525" rIns="9525" bIns="952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Data needed to perform the step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Data generated in the step</a:t>
          </a:r>
        </a:p>
      </dsp:txBody>
      <dsp:txXfrm rot="-5400000">
        <a:off x="572558" y="1537881"/>
        <a:ext cx="9585393" cy="479753"/>
      </dsp:txXfrm>
    </dsp:sp>
    <dsp:sp modelId="{B018633C-2F67-F048-8651-582F7E25E091}">
      <dsp:nvSpPr>
        <dsp:cNvPr id="0" name=""/>
        <dsp:cNvSpPr/>
      </dsp:nvSpPr>
      <dsp:spPr>
        <a:xfrm rot="5400000">
          <a:off x="-122691" y="2388668"/>
          <a:ext cx="817941" cy="57255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1" kern="1200" dirty="0"/>
            <a:t>Identify Gaps</a:t>
          </a:r>
        </a:p>
      </dsp:txBody>
      <dsp:txXfrm rot="-5400000">
        <a:off x="1" y="2552255"/>
        <a:ext cx="572558" cy="245383"/>
      </dsp:txXfrm>
    </dsp:sp>
    <dsp:sp modelId="{937101D9-5037-2A46-A85E-8561262F0A86}">
      <dsp:nvSpPr>
        <dsp:cNvPr id="0" name=""/>
        <dsp:cNvSpPr/>
      </dsp:nvSpPr>
      <dsp:spPr>
        <a:xfrm rot="5400000">
          <a:off x="5112401" y="-2273864"/>
          <a:ext cx="531661" cy="9611347"/>
        </a:xfrm>
        <a:prstGeom prst="round2Same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9525" rIns="9525" bIns="952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No data collect? Data not validated? 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System missed? People not record / data exist but not used? </a:t>
          </a:r>
        </a:p>
      </dsp:txBody>
      <dsp:txXfrm rot="-5400000">
        <a:off x="572558" y="2291933"/>
        <a:ext cx="9585393" cy="479753"/>
      </dsp:txXfrm>
    </dsp:sp>
    <dsp:sp modelId="{8075E0F5-6C80-2341-BDB7-B22B4ABFDACF}">
      <dsp:nvSpPr>
        <dsp:cNvPr id="0" name=""/>
        <dsp:cNvSpPr/>
      </dsp:nvSpPr>
      <dsp:spPr>
        <a:xfrm rot="5400000">
          <a:off x="-122691" y="3142720"/>
          <a:ext cx="817941" cy="57255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1" kern="1200" dirty="0"/>
            <a:t>Prioritization</a:t>
          </a:r>
        </a:p>
      </dsp:txBody>
      <dsp:txXfrm rot="-5400000">
        <a:off x="1" y="3306307"/>
        <a:ext cx="572558" cy="245383"/>
      </dsp:txXfrm>
    </dsp:sp>
    <dsp:sp modelId="{275C2F6F-AF71-BE4C-A337-870DE127EB83}">
      <dsp:nvSpPr>
        <dsp:cNvPr id="0" name=""/>
        <dsp:cNvSpPr/>
      </dsp:nvSpPr>
      <dsp:spPr>
        <a:xfrm rot="5400000">
          <a:off x="5112401" y="-1519813"/>
          <a:ext cx="531661" cy="9611347"/>
        </a:xfrm>
        <a:prstGeom prst="round2Same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9525" rIns="9525" bIns="952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Effort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Impact</a:t>
          </a:r>
        </a:p>
      </dsp:txBody>
      <dsp:txXfrm rot="-5400000">
        <a:off x="572558" y="3045984"/>
        <a:ext cx="9585393" cy="479753"/>
      </dsp:txXfrm>
    </dsp:sp>
    <dsp:sp modelId="{4BAB2D14-CFD3-DF4D-9EA6-E22AF1D8977B}">
      <dsp:nvSpPr>
        <dsp:cNvPr id="0" name=""/>
        <dsp:cNvSpPr/>
      </dsp:nvSpPr>
      <dsp:spPr>
        <a:xfrm rot="5400000">
          <a:off x="-122691" y="3896772"/>
          <a:ext cx="817941" cy="57255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1" kern="1200" dirty="0"/>
            <a:t>Define Actions</a:t>
          </a:r>
        </a:p>
      </dsp:txBody>
      <dsp:txXfrm rot="-5400000">
        <a:off x="1" y="4060359"/>
        <a:ext cx="572558" cy="245383"/>
      </dsp:txXfrm>
    </dsp:sp>
    <dsp:sp modelId="{88830017-DE77-C949-A33C-1A5BF2B5D9CC}">
      <dsp:nvSpPr>
        <dsp:cNvPr id="0" name=""/>
        <dsp:cNvSpPr/>
      </dsp:nvSpPr>
      <dsp:spPr>
        <a:xfrm rot="5400000">
          <a:off x="5112401" y="-765761"/>
          <a:ext cx="531661" cy="9611347"/>
        </a:xfrm>
        <a:prstGeom prst="round2Same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9525" rIns="9525" bIns="952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Goal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Deliverables</a:t>
          </a:r>
        </a:p>
      </dsp:txBody>
      <dsp:txXfrm rot="-5400000">
        <a:off x="572558" y="3800036"/>
        <a:ext cx="9585393" cy="479753"/>
      </dsp:txXfrm>
    </dsp:sp>
    <dsp:sp modelId="{40348DB8-62C5-2D47-BADA-9094F391A4B1}">
      <dsp:nvSpPr>
        <dsp:cNvPr id="0" name=""/>
        <dsp:cNvSpPr/>
      </dsp:nvSpPr>
      <dsp:spPr>
        <a:xfrm rot="5400000">
          <a:off x="-122691" y="4650823"/>
          <a:ext cx="817941" cy="57255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1" kern="1200" dirty="0"/>
            <a:t>Plan Collaboration</a:t>
          </a:r>
        </a:p>
      </dsp:txBody>
      <dsp:txXfrm rot="-5400000">
        <a:off x="1" y="4814410"/>
        <a:ext cx="572558" cy="245383"/>
      </dsp:txXfrm>
    </dsp:sp>
    <dsp:sp modelId="{BB862EB2-E57A-B04C-8033-4DCB9A089778}">
      <dsp:nvSpPr>
        <dsp:cNvPr id="0" name=""/>
        <dsp:cNvSpPr/>
      </dsp:nvSpPr>
      <dsp:spPr>
        <a:xfrm rot="5400000">
          <a:off x="5112401" y="-11710"/>
          <a:ext cx="531661" cy="9611347"/>
        </a:xfrm>
        <a:prstGeom prst="round2Same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9525" rIns="9525" bIns="952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Importance of goal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Importance of relationship</a:t>
          </a:r>
        </a:p>
      </dsp:txBody>
      <dsp:txXfrm rot="-5400000">
        <a:off x="572558" y="4554087"/>
        <a:ext cx="9585393" cy="479753"/>
      </dsp:txXfrm>
    </dsp:sp>
    <dsp:sp modelId="{73F8BCC6-4B57-5F4A-AB56-76F7457C2BFB}">
      <dsp:nvSpPr>
        <dsp:cNvPr id="0" name=""/>
        <dsp:cNvSpPr/>
      </dsp:nvSpPr>
      <dsp:spPr>
        <a:xfrm rot="5400000">
          <a:off x="-122691" y="5404875"/>
          <a:ext cx="817941" cy="57255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1" kern="1200" dirty="0"/>
            <a:t>Action Plan</a:t>
          </a:r>
        </a:p>
      </dsp:txBody>
      <dsp:txXfrm rot="-5400000">
        <a:off x="1" y="5568462"/>
        <a:ext cx="572558" cy="245383"/>
      </dsp:txXfrm>
    </dsp:sp>
    <dsp:sp modelId="{EB5E9712-87BC-A343-B893-B527FCAB700E}">
      <dsp:nvSpPr>
        <dsp:cNvPr id="0" name=""/>
        <dsp:cNvSpPr/>
      </dsp:nvSpPr>
      <dsp:spPr>
        <a:xfrm rot="5400000">
          <a:off x="5112401" y="742341"/>
          <a:ext cx="531661" cy="9611347"/>
        </a:xfrm>
        <a:prstGeom prst="round2Same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9525" rIns="9525" bIns="952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Organization chart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Gantt chart</a:t>
          </a:r>
        </a:p>
      </dsp:txBody>
      <dsp:txXfrm rot="-5400000">
        <a:off x="572558" y="5308138"/>
        <a:ext cx="9585393" cy="479753"/>
      </dsp:txXfrm>
    </dsp:sp>
    <dsp:sp modelId="{C297224C-4D7D-2B41-B475-A6174B9AE03D}">
      <dsp:nvSpPr>
        <dsp:cNvPr id="0" name=""/>
        <dsp:cNvSpPr/>
      </dsp:nvSpPr>
      <dsp:spPr>
        <a:xfrm rot="5400000">
          <a:off x="-122691" y="6158926"/>
          <a:ext cx="817941" cy="57255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1" kern="1200" dirty="0"/>
            <a:t>Implement and monitor</a:t>
          </a:r>
        </a:p>
      </dsp:txBody>
      <dsp:txXfrm rot="-5400000">
        <a:off x="1" y="6322513"/>
        <a:ext cx="572558" cy="245383"/>
      </dsp:txXfrm>
    </dsp:sp>
    <dsp:sp modelId="{2FD31B4A-C1BC-3444-8DC9-14920A3093EF}">
      <dsp:nvSpPr>
        <dsp:cNvPr id="0" name=""/>
        <dsp:cNvSpPr/>
      </dsp:nvSpPr>
      <dsp:spPr>
        <a:xfrm rot="5400000">
          <a:off x="5112401" y="1496393"/>
          <a:ext cx="531661" cy="9611347"/>
        </a:xfrm>
        <a:prstGeom prst="round2Same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9525" rIns="9525" bIns="952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Current status with RGB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Next status with RGB</a:t>
          </a:r>
        </a:p>
      </dsp:txBody>
      <dsp:txXfrm rot="-5400000">
        <a:off x="572558" y="6062190"/>
        <a:ext cx="9585393" cy="47975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10">
  <dgm:title val=""/>
  <dgm:desc val=""/>
  <dgm:catLst>
    <dgm:cat type="process" pri="3000"/>
    <dgm:cat type="picture" pri="30000"/>
    <dgm:cat type="pictureconvert" pri="3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op="equ" fact="0.3333"/>
      <dgm:constr type="primFontSz" for="des" forName="txNode" op="equ" val="65"/>
      <dgm:constr type="primFontSz" for="des" forName="connTx" op="equ" val="55"/>
      <dgm:constr type="primFontSz" for="des" forName="connTx" refType="primFontSz" refFor="des" refForName="txNode" op="lte" fact="0.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imagSh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 refType="w" fact="0.14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if>
          <dgm:else name="Name7">
            <dgm:constrLst>
              <dgm:constr type="l" for="ch" forName="imagSh" refType="w" fact="0.14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else>
        </dgm:choose>
        <dgm:ruleLst/>
        <dgm:layoutNode name="imagSh" styleLbl="b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x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imagSh"/>
            <dgm:param type="dstNode" val="imagSh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35"/>
            <dgm:constr type="endPad" refType="connDist" fact="0.3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F229A3-B5D5-63BB-45E7-B1482EF3EB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70BC1E-5872-C66B-FC96-D3D77EE971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4E415D-1178-F231-44B0-D688AC374E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CFDFA-9F58-794D-8826-6ABD852BAFEB}" type="datetimeFigureOut">
              <a:rPr lang="en-US" smtClean="0"/>
              <a:t>1/6/26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2543EE-9E5E-732F-56F6-A1A933B42D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9DBD2B-CD07-F0DD-A44D-0A906B770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22C63-8B92-3841-9CBF-16B4BED3BA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5384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359FC4-DCEC-8553-32B2-790089471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43500A-D11C-9587-BA6D-C2A4B75B86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1F773A-BFE7-8936-060C-3438F13956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CFDFA-9F58-794D-8826-6ABD852BAFEB}" type="datetimeFigureOut">
              <a:rPr lang="en-US" smtClean="0"/>
              <a:t>1/6/26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963350-7088-3A2C-3BE3-F2FD7FD3DA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82857D-2880-B8AC-2105-74725DE99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22C63-8B92-3841-9CBF-16B4BED3BA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6206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0DC17A1-8D86-7B67-54CE-4FC30394AC2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63D1B21-551A-2047-660A-68EC4C8AAE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A4FD97-E302-8AC1-24F2-1D27723889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CFDFA-9F58-794D-8826-6ABD852BAFEB}" type="datetimeFigureOut">
              <a:rPr lang="en-US" smtClean="0"/>
              <a:t>1/6/26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53CF30-5467-6259-5C1F-0F0849D352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038456-475C-F8AE-3B3C-C513742ED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22C63-8B92-3841-9CBF-16B4BED3BA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0784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6AEC6-295F-5E07-EA08-586DF8C125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B1B7E3-DF9E-88ED-E220-CC293DF26F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98EAF5-0E63-E61A-C341-6B60FDF0D9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CFDFA-9F58-794D-8826-6ABD852BAFEB}" type="datetimeFigureOut">
              <a:rPr lang="en-US" smtClean="0"/>
              <a:t>1/6/26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E2EC81-A138-B77F-A6BC-3104B27C77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82424B-D687-C3A7-9051-65FE36851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22C63-8B92-3841-9CBF-16B4BED3BA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7627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8B65B0-FE33-6640-E254-8D2804C839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B88572-53C2-C9B3-A0F7-25D10288BF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BF793A-AF42-3FD4-D1A2-3D8202908B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CFDFA-9F58-794D-8826-6ABD852BAFEB}" type="datetimeFigureOut">
              <a:rPr lang="en-US" smtClean="0"/>
              <a:t>1/6/26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8B1960-EF68-B228-FCFD-CE884F1756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A19941-8BF0-7A99-CD21-851A9A781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22C63-8B92-3841-9CBF-16B4BED3BA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7410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B11A4B-EF5F-29FC-E5A6-6633D071A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E32340-6E4A-1A6C-0FB3-DFCBA10150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CD8421-392B-6F28-80AB-FF5042FD21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FA22E0-0BC0-0C63-B547-4BB1742541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CFDFA-9F58-794D-8826-6ABD852BAFEB}" type="datetimeFigureOut">
              <a:rPr lang="en-US" smtClean="0"/>
              <a:t>1/6/26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42B1C8-21DD-92CA-65AE-86C04A292B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FF5045-352C-07EE-680C-1506E3F284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22C63-8B92-3841-9CBF-16B4BED3BA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3739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66D808-9A17-7524-5A0D-FA0F836B0F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DC508D-2046-1A61-AD0D-0048484CED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B2EC95-FFE2-2D93-2E75-530CEB275F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7DC98D5-E564-D98A-B23B-7229F0984FF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7702A34-359B-EDCA-0E89-7D4ECA8973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44E76FF-63A2-172E-B1FD-D6A0FF7837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CFDFA-9F58-794D-8826-6ABD852BAFEB}" type="datetimeFigureOut">
              <a:rPr lang="en-US" smtClean="0"/>
              <a:t>1/6/26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AFD4579-0BE1-2815-313D-EF9A5CEEA8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85F8A28-C1E4-247E-977E-AF17433A6E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22C63-8B92-3841-9CBF-16B4BED3BA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749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8C374B-ABEA-71CF-B3D3-8FFF35E05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B60065E-F9AC-F516-DE66-2E6813EC1B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CFDFA-9F58-794D-8826-6ABD852BAFEB}" type="datetimeFigureOut">
              <a:rPr lang="en-US" smtClean="0"/>
              <a:t>1/6/26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D5C3E4-0005-D93B-4DCA-A8652CCE0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251C3E-A700-EA47-4BE6-92BC8915A9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22C63-8B92-3841-9CBF-16B4BED3BA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1590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8A3364B-9887-4FA1-502A-4D2F284EE3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CFDFA-9F58-794D-8826-6ABD852BAFEB}" type="datetimeFigureOut">
              <a:rPr lang="en-US" smtClean="0"/>
              <a:t>1/6/26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60D9861-38B9-A9EC-9C5B-9627DD432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11E694-FB1E-4675-1FFD-D781126AF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22C63-8B92-3841-9CBF-16B4BED3BA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0710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E1C0B-0203-2496-18DF-7793F5013A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898FF1-55AE-4B1C-DB77-9FAFD566FE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328593-6F4E-CC3A-38CA-A877B7AFB1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8C081A-55F8-F2FF-F1DE-302F0FD499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CFDFA-9F58-794D-8826-6ABD852BAFEB}" type="datetimeFigureOut">
              <a:rPr lang="en-US" smtClean="0"/>
              <a:t>1/6/26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39F63F-0CDC-9404-CDEB-5C2BF77502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67B873-9464-5FD4-BA89-40BB7C354D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22C63-8B92-3841-9CBF-16B4BED3BA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1294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92072-21B7-948F-B6BA-937C2A9BF3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AE7C9F6-70D8-88D5-AD6B-8BA1503ECF5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947874-F964-E287-48BE-440B2C3E1D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CA679D-9DBB-FC4A-632C-0DC06F7512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CFDFA-9F58-794D-8826-6ABD852BAFEB}" type="datetimeFigureOut">
              <a:rPr lang="en-US" smtClean="0"/>
              <a:t>1/6/26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8029C4-41F6-3BCD-C3F4-9DA0C69A21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337E7F-8838-0A29-8F9B-6606A6B1A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22C63-8B92-3841-9CBF-16B4BED3BA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8103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yellow and orange background&#10;&#10;AI-generated content may be incorrect.">
            <a:extLst>
              <a:ext uri="{FF2B5EF4-FFF2-40B4-BE49-F238E27FC236}">
                <a16:creationId xmlns:a16="http://schemas.microsoft.com/office/drawing/2014/main" id="{936FB69C-8995-1644-16E4-C7F9B1B86E20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-1" y="0"/>
            <a:ext cx="12192001" cy="6884894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D9451F7-20EB-E947-EA26-B326BFC981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C71406-1EBE-3BCF-7B47-5C87FFB3D3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EAD679-4EB4-46F2-464D-9EA202E020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D98CFDFA-9F58-794D-8826-6ABD852BAFEB}" type="datetimeFigureOut">
              <a:rPr lang="en-US" smtClean="0"/>
              <a:pPr/>
              <a:t>1/6/26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C20A45-3742-06C0-0AD6-B188B5853F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1B28F2-F589-C8E3-8BD5-333D23CE24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9C622C63-8B92-3841-9CBF-16B4BED3BAC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5934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6D0CE-81DF-CA13-AF7D-626942E8CDA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Capture the Right Data to Enable Real Improvement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ED57C64-515E-5686-9E5F-EC7A74B2BF3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From Process-Driven to Data-Driven</a:t>
            </a:r>
          </a:p>
          <a:p>
            <a:pPr algn="l"/>
            <a:endParaRPr lang="en-US" dirty="0">
              <a:solidFill>
                <a:schemeClr val="bg1"/>
              </a:solidFill>
            </a:endParaRPr>
          </a:p>
          <a:p>
            <a:pPr algn="l"/>
            <a:r>
              <a:rPr lang="en-US" dirty="0">
                <a:solidFill>
                  <a:schemeClr val="bg1"/>
                </a:solidFill>
              </a:rPr>
              <a:t>German Chung</a:t>
            </a:r>
          </a:p>
          <a:p>
            <a:pPr algn="l"/>
            <a:r>
              <a:rPr lang="en-US" dirty="0">
                <a:solidFill>
                  <a:schemeClr val="bg1"/>
                </a:solidFill>
              </a:rPr>
              <a:t>9 January 2026</a:t>
            </a:r>
          </a:p>
        </p:txBody>
      </p:sp>
    </p:spTree>
    <p:extLst>
      <p:ext uri="{BB962C8B-B14F-4D97-AF65-F5344CB8AC3E}">
        <p14:creationId xmlns:p14="http://schemas.microsoft.com/office/powerpoint/2010/main" val="24222412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2537CB-ED12-0D6E-3EC0-080DBF6188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67CDE-B923-3028-8373-3615DF8715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Gap Analysis – what looks for? 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9CBC2D37-FCB2-D6C8-02D1-E6292781CA0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28519693"/>
              </p:ext>
            </p:extLst>
          </p:nvPr>
        </p:nvGraphicFramePr>
        <p:xfrm>
          <a:off x="277091" y="1388125"/>
          <a:ext cx="11679381" cy="3241040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3893127">
                  <a:extLst>
                    <a:ext uri="{9D8B030D-6E8A-4147-A177-3AD203B41FA5}">
                      <a16:colId xmlns:a16="http://schemas.microsoft.com/office/drawing/2014/main" val="4215190554"/>
                    </a:ext>
                  </a:extLst>
                </a:gridCol>
                <a:gridCol w="3893127">
                  <a:extLst>
                    <a:ext uri="{9D8B030D-6E8A-4147-A177-3AD203B41FA5}">
                      <a16:colId xmlns:a16="http://schemas.microsoft.com/office/drawing/2014/main" val="3815472847"/>
                    </a:ext>
                  </a:extLst>
                </a:gridCol>
                <a:gridCol w="3893127">
                  <a:extLst>
                    <a:ext uri="{9D8B030D-6E8A-4147-A177-3AD203B41FA5}">
                      <a16:colId xmlns:a16="http://schemas.microsoft.com/office/drawing/2014/main" val="14801609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Gap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Explanation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Impact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4349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 data collected</a:t>
                      </a:r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required data is not captured anywhere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Cannot measure delay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9647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Data not validated</a:t>
                      </a:r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Data is captured but inaccurate or inconsistent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Wrong analysis, misleading insights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52764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System missed</a:t>
                      </a:r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System lacks fields or logic to capture needed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Blind spots in root cause analysis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31356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People not recording</a:t>
                      </a:r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Users skip or ignore data entry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Data gaps, unreliable reporting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82212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Data exists but not used</a:t>
                      </a:r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Data is captured but not analyzed</a:t>
                      </a:r>
                    </a:p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 improvement, repeated issues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42601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112106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2539B8-6E07-36E0-0C33-B0C88BA436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B3777-20E4-B806-C69E-30F5590745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Prioritization – Effort vs Impact Matrix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7C9AEFE-D5DB-2873-C109-B52428743720}"/>
              </a:ext>
            </a:extLst>
          </p:cNvPr>
          <p:cNvGrpSpPr/>
          <p:nvPr/>
        </p:nvGrpSpPr>
        <p:grpSpPr>
          <a:xfrm>
            <a:off x="4137992" y="1558166"/>
            <a:ext cx="4700691" cy="4643850"/>
            <a:chOff x="3806687" y="1478653"/>
            <a:chExt cx="4700691" cy="4643850"/>
          </a:xfrm>
        </p:grpSpPr>
        <p:sp>
          <p:nvSpPr>
            <p:cNvPr id="7" name="Up Arrow 6">
              <a:extLst>
                <a:ext uri="{FF2B5EF4-FFF2-40B4-BE49-F238E27FC236}">
                  <a16:creationId xmlns:a16="http://schemas.microsoft.com/office/drawing/2014/main" id="{CE2991BC-4277-2006-BC9B-343C5CAC6E18}"/>
                </a:ext>
              </a:extLst>
            </p:cNvPr>
            <p:cNvSpPr/>
            <p:nvPr/>
          </p:nvSpPr>
          <p:spPr>
            <a:xfrm>
              <a:off x="3806687" y="1478653"/>
              <a:ext cx="463826" cy="4511330"/>
            </a:xfrm>
            <a:prstGeom prst="upArrow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dirty="0"/>
                <a:t>Effort</a:t>
              </a:r>
            </a:p>
          </p:txBody>
        </p:sp>
        <p:sp>
          <p:nvSpPr>
            <p:cNvPr id="8" name="Up Arrow 7">
              <a:extLst>
                <a:ext uri="{FF2B5EF4-FFF2-40B4-BE49-F238E27FC236}">
                  <a16:creationId xmlns:a16="http://schemas.microsoft.com/office/drawing/2014/main" id="{7C61E360-18A4-67D5-4BF8-C2CFBFD7C895}"/>
                </a:ext>
              </a:extLst>
            </p:cNvPr>
            <p:cNvSpPr/>
            <p:nvPr/>
          </p:nvSpPr>
          <p:spPr>
            <a:xfrm rot="5400000">
              <a:off x="5986670" y="3601795"/>
              <a:ext cx="463826" cy="4577590"/>
            </a:xfrm>
            <a:prstGeom prst="upArrow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dirty="0"/>
                <a:t>Impact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9D868EF9-48F1-5153-9CB7-110A64580EB5}"/>
              </a:ext>
            </a:extLst>
          </p:cNvPr>
          <p:cNvSpPr txBox="1"/>
          <p:nvPr/>
        </p:nvSpPr>
        <p:spPr>
          <a:xfrm>
            <a:off x="3587027" y="6048128"/>
            <a:ext cx="4821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Low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CA4E291-C732-3D4E-425B-371F47F5880F}"/>
              </a:ext>
            </a:extLst>
          </p:cNvPr>
          <p:cNvSpPr txBox="1"/>
          <p:nvPr/>
        </p:nvSpPr>
        <p:spPr>
          <a:xfrm>
            <a:off x="3569042" y="1536799"/>
            <a:ext cx="5180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High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AFF4B37-7235-10B1-068F-6E77C8E139B0}"/>
              </a:ext>
            </a:extLst>
          </p:cNvPr>
          <p:cNvSpPr txBox="1"/>
          <p:nvPr/>
        </p:nvSpPr>
        <p:spPr>
          <a:xfrm>
            <a:off x="8447007" y="6135757"/>
            <a:ext cx="5180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High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A9597BE-A780-D656-F2CC-095A9CE6ECEB}"/>
              </a:ext>
            </a:extLst>
          </p:cNvPr>
          <p:cNvSpPr txBox="1"/>
          <p:nvPr/>
        </p:nvSpPr>
        <p:spPr>
          <a:xfrm>
            <a:off x="4821372" y="1844577"/>
            <a:ext cx="127462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High Effort + Low Impact </a:t>
            </a:r>
          </a:p>
          <a:p>
            <a:r>
              <a:rPr lang="en-US" sz="1400" b="1" dirty="0">
                <a:solidFill>
                  <a:schemeClr val="bg1"/>
                </a:solidFill>
              </a:rPr>
              <a:t>Avoid </a:t>
            </a:r>
            <a:r>
              <a:rPr lang="en-US" sz="1400" dirty="0">
                <a:solidFill>
                  <a:schemeClr val="bg1"/>
                </a:solidFill>
              </a:rPr>
              <a:t>👎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E0C89AF-9826-0FCA-9603-A801E904EA33}"/>
              </a:ext>
            </a:extLst>
          </p:cNvPr>
          <p:cNvSpPr txBox="1"/>
          <p:nvPr/>
        </p:nvSpPr>
        <p:spPr>
          <a:xfrm>
            <a:off x="7265145" y="1844576"/>
            <a:ext cx="132226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High Effort + High Impact </a:t>
            </a:r>
          </a:p>
          <a:p>
            <a:r>
              <a:rPr lang="en-US" sz="1400" b="1" dirty="0">
                <a:solidFill>
                  <a:schemeClr val="bg1"/>
                </a:solidFill>
              </a:rPr>
              <a:t>Plan Later </a:t>
            </a:r>
            <a:r>
              <a:rPr lang="en-US" sz="1400" dirty="0">
                <a:solidFill>
                  <a:schemeClr val="bg1"/>
                </a:solidFill>
              </a:rPr>
              <a:t>🤔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3FBD897-DC21-3EBC-6DF3-E8DACC0C97E3}"/>
              </a:ext>
            </a:extLst>
          </p:cNvPr>
          <p:cNvSpPr txBox="1"/>
          <p:nvPr/>
        </p:nvSpPr>
        <p:spPr>
          <a:xfrm>
            <a:off x="4821373" y="4758009"/>
            <a:ext cx="132226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Low Effort + Low Impact </a:t>
            </a:r>
          </a:p>
          <a:p>
            <a:r>
              <a:rPr lang="en-US" sz="1400" b="1" dirty="0">
                <a:solidFill>
                  <a:schemeClr val="bg1"/>
                </a:solidFill>
              </a:rPr>
              <a:t>Optional</a:t>
            </a:r>
            <a:r>
              <a:rPr lang="en-US" sz="1400" dirty="0">
                <a:solidFill>
                  <a:schemeClr val="bg1"/>
                </a:solidFill>
              </a:rPr>
              <a:t>👌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9900F35-B2AD-5517-8E86-9AB2ECBED19C}"/>
              </a:ext>
            </a:extLst>
          </p:cNvPr>
          <p:cNvSpPr txBox="1"/>
          <p:nvPr/>
        </p:nvSpPr>
        <p:spPr>
          <a:xfrm>
            <a:off x="7265145" y="4758009"/>
            <a:ext cx="132226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Low Effort + High Impact </a:t>
            </a:r>
          </a:p>
          <a:p>
            <a:r>
              <a:rPr lang="en-US" sz="1400" b="1" dirty="0">
                <a:solidFill>
                  <a:schemeClr val="bg1"/>
                </a:solidFill>
              </a:rPr>
              <a:t>Do First </a:t>
            </a:r>
            <a:r>
              <a:rPr lang="en-US" sz="1400" dirty="0">
                <a:solidFill>
                  <a:schemeClr val="bg1"/>
                </a:solidFill>
              </a:rPr>
              <a:t>👍</a:t>
            </a:r>
          </a:p>
        </p:txBody>
      </p:sp>
      <p:sp>
        <p:nvSpPr>
          <p:cNvPr id="16" name="Down Arrow 15">
            <a:extLst>
              <a:ext uri="{FF2B5EF4-FFF2-40B4-BE49-F238E27FC236}">
                <a16:creationId xmlns:a16="http://schemas.microsoft.com/office/drawing/2014/main" id="{2ACAB2E5-C35C-DA2B-D8D9-CA66C8D8DD45}"/>
              </a:ext>
            </a:extLst>
          </p:cNvPr>
          <p:cNvSpPr/>
          <p:nvPr/>
        </p:nvSpPr>
        <p:spPr>
          <a:xfrm>
            <a:off x="5098192" y="3263866"/>
            <a:ext cx="384313" cy="1099930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Down Arrow 16">
            <a:extLst>
              <a:ext uri="{FF2B5EF4-FFF2-40B4-BE49-F238E27FC236}">
                <a16:creationId xmlns:a16="http://schemas.microsoft.com/office/drawing/2014/main" id="{181A57D5-1833-0A68-CD9A-39526A0FACDE}"/>
              </a:ext>
            </a:extLst>
          </p:cNvPr>
          <p:cNvSpPr/>
          <p:nvPr/>
        </p:nvSpPr>
        <p:spPr>
          <a:xfrm rot="16200000">
            <a:off x="6357732" y="4577375"/>
            <a:ext cx="384313" cy="1099930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Down Arrow 17">
            <a:extLst>
              <a:ext uri="{FF2B5EF4-FFF2-40B4-BE49-F238E27FC236}">
                <a16:creationId xmlns:a16="http://schemas.microsoft.com/office/drawing/2014/main" id="{34B7A35D-5243-4E9D-D733-DC6B42E448F4}"/>
              </a:ext>
            </a:extLst>
          </p:cNvPr>
          <p:cNvSpPr/>
          <p:nvPr/>
        </p:nvSpPr>
        <p:spPr>
          <a:xfrm rot="10800000">
            <a:off x="7734120" y="3263866"/>
            <a:ext cx="384313" cy="1099930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8486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EDE150-A86C-2F7C-9236-068BBD6E8D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A7916-5EB8-CAF3-8FE4-4987FE5781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Define Actions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8EC0A7-8BF8-09FB-40DB-E2C1316AE0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1600" b="1" dirty="0"/>
              <a:t>Goal to Achieve</a:t>
            </a:r>
          </a:p>
          <a:p>
            <a:pPr lvl="1"/>
            <a:r>
              <a:rPr lang="en-US" sz="1400" dirty="0"/>
              <a:t>Identify the organizational goal the solution aims to achieve</a:t>
            </a:r>
          </a:p>
          <a:p>
            <a:pPr lvl="1"/>
            <a:r>
              <a:rPr lang="en-US" sz="1400" dirty="0"/>
              <a:t>Answer the question ‘Why are we doing this?’</a:t>
            </a:r>
          </a:p>
          <a:p>
            <a:r>
              <a:rPr lang="en-US" sz="1600" b="1" dirty="0"/>
              <a:t>Parties Involved</a:t>
            </a:r>
          </a:p>
          <a:p>
            <a:pPr lvl="1"/>
            <a:r>
              <a:rPr lang="en-US" sz="1400" dirty="0"/>
              <a:t>Identify sponsor, stakeholder, implementer, validator, BAU</a:t>
            </a:r>
          </a:p>
          <a:p>
            <a:pPr lvl="1"/>
            <a:r>
              <a:rPr lang="en-US" sz="1400" dirty="0"/>
              <a:t>Answer the question ‘Who can influence what achievements towards to the goal?’</a:t>
            </a:r>
          </a:p>
          <a:p>
            <a:r>
              <a:rPr lang="en-US" sz="1600" b="1" dirty="0"/>
              <a:t>Cost Incurred</a:t>
            </a:r>
          </a:p>
          <a:p>
            <a:pPr lvl="1"/>
            <a:r>
              <a:rPr lang="en-US" sz="1400" dirty="0"/>
              <a:t>Identify cost incurred, e.g. staff cost, vendor cost, resources cost</a:t>
            </a:r>
          </a:p>
          <a:p>
            <a:pPr lvl="1"/>
            <a:r>
              <a:rPr lang="en-US" sz="1400" dirty="0"/>
              <a:t>Answer the question ‘What are the cost incurred and who pay for them?‘</a:t>
            </a:r>
          </a:p>
          <a:p>
            <a:r>
              <a:rPr lang="en-US" sz="1600" b="1" dirty="0"/>
              <a:t>Impact</a:t>
            </a:r>
          </a:p>
          <a:p>
            <a:pPr lvl="1"/>
            <a:r>
              <a:rPr lang="en-US" sz="1400" dirty="0"/>
              <a:t>Identify each parties involvement</a:t>
            </a:r>
          </a:p>
          <a:p>
            <a:pPr lvl="1"/>
            <a:r>
              <a:rPr lang="en-US" sz="1400" dirty="0"/>
              <a:t>Answer the question ‘What will each party participate inside, during implementation and post implementation process?’</a:t>
            </a:r>
          </a:p>
          <a:p>
            <a:r>
              <a:rPr lang="en-US" sz="1600" b="1" dirty="0"/>
              <a:t>Deliverables</a:t>
            </a:r>
          </a:p>
          <a:p>
            <a:pPr lvl="1"/>
            <a:r>
              <a:rPr lang="en-US" sz="1400" dirty="0"/>
              <a:t>Document the deliverables, including the action deliverables and post-implementation BAU processes</a:t>
            </a:r>
          </a:p>
          <a:p>
            <a:pPr lvl="1"/>
            <a:r>
              <a:rPr lang="en-US" sz="1400" dirty="0"/>
              <a:t>Answer the question ‘How will each party do in contribution to deliverables, including implementation deliverables and operational deliverables?’</a:t>
            </a:r>
          </a:p>
          <a:p>
            <a:r>
              <a:rPr lang="en-US" sz="1600" b="1" dirty="0"/>
              <a:t>Success Criteria</a:t>
            </a:r>
          </a:p>
          <a:p>
            <a:pPr lvl="1"/>
            <a:r>
              <a:rPr lang="en-US" sz="1400" dirty="0"/>
              <a:t>Document the acceptance of each deliverables and its corresponding quality check</a:t>
            </a:r>
          </a:p>
          <a:p>
            <a:pPr lvl="1"/>
            <a:r>
              <a:rPr lang="en-US" sz="1400" dirty="0"/>
              <a:t>Answer the question ‘What are the acceptance criteria of each deliverables, and how to measure?’</a:t>
            </a:r>
          </a:p>
        </p:txBody>
      </p:sp>
    </p:spTree>
    <p:extLst>
      <p:ext uri="{BB962C8B-B14F-4D97-AF65-F5344CB8AC3E}">
        <p14:creationId xmlns:p14="http://schemas.microsoft.com/office/powerpoint/2010/main" val="40618222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CAB481-5539-5A70-82DF-CFA4E16E96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C0B4F-E23C-3670-054C-32050D38E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Collaboration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E2AE602-31DA-353D-8BEE-A39863D49B1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7380" t="10240" r="20945" b="8011"/>
          <a:stretch>
            <a:fillRect/>
          </a:stretch>
        </p:blipFill>
        <p:spPr>
          <a:xfrm>
            <a:off x="2757054" y="1690688"/>
            <a:ext cx="6677891" cy="4978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4108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61F670-9190-981F-437B-1F7988DBA7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2BE5A3-E84C-CEAA-2061-0FBECC439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Organization Chart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BB3D053-94C4-995A-30F6-532AE29FB43A}"/>
              </a:ext>
            </a:extLst>
          </p:cNvPr>
          <p:cNvSpPr txBox="1"/>
          <p:nvPr/>
        </p:nvSpPr>
        <p:spPr>
          <a:xfrm>
            <a:off x="1124748" y="2953249"/>
            <a:ext cx="2698175" cy="46166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Sponsor (VP / </a:t>
            </a:r>
            <a:r>
              <a:rPr lang="en-US" sz="2400" dirty="0" err="1">
                <a:solidFill>
                  <a:schemeClr val="bg1"/>
                </a:solidFill>
              </a:rPr>
              <a:t>CxO</a:t>
            </a:r>
            <a:r>
              <a:rPr lang="en-US" sz="24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F7B2BE3-1B1C-ACEA-4FC4-431AF75BF374}"/>
              </a:ext>
            </a:extLst>
          </p:cNvPr>
          <p:cNvSpPr txBox="1"/>
          <p:nvPr/>
        </p:nvSpPr>
        <p:spPr>
          <a:xfrm>
            <a:off x="287114" y="3876579"/>
            <a:ext cx="4373441" cy="46166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Stakeholder (Head of / Director)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05389F5-B737-F72C-7EB6-1FBEDB6E48FE}"/>
              </a:ext>
            </a:extLst>
          </p:cNvPr>
          <p:cNvSpPr txBox="1"/>
          <p:nvPr/>
        </p:nvSpPr>
        <p:spPr>
          <a:xfrm>
            <a:off x="307355" y="5773335"/>
            <a:ext cx="2193999" cy="46166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Process Owner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A7D2137-8D18-7233-C78E-8681FB4BAE1D}"/>
              </a:ext>
            </a:extLst>
          </p:cNvPr>
          <p:cNvSpPr txBox="1"/>
          <p:nvPr/>
        </p:nvSpPr>
        <p:spPr>
          <a:xfrm>
            <a:off x="2625993" y="5773336"/>
            <a:ext cx="2393860" cy="46166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Tester / Validator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FF729F8-9145-01E8-5C63-A8519FEE5C47}"/>
              </a:ext>
            </a:extLst>
          </p:cNvPr>
          <p:cNvSpPr txBox="1"/>
          <p:nvPr/>
        </p:nvSpPr>
        <p:spPr>
          <a:xfrm>
            <a:off x="1675380" y="1900132"/>
            <a:ext cx="1596912" cy="523220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Business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44D0A7D-400E-447F-3933-2BC56F3718C0}"/>
              </a:ext>
            </a:extLst>
          </p:cNvPr>
          <p:cNvSpPr txBox="1"/>
          <p:nvPr/>
        </p:nvSpPr>
        <p:spPr>
          <a:xfrm>
            <a:off x="8507620" y="2957715"/>
            <a:ext cx="2108462" cy="46166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Sponsor (CTO)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A24E94F-8373-7279-D92C-57958DBC92FC}"/>
              </a:ext>
            </a:extLst>
          </p:cNvPr>
          <p:cNvSpPr txBox="1"/>
          <p:nvPr/>
        </p:nvSpPr>
        <p:spPr>
          <a:xfrm>
            <a:off x="8889231" y="5768413"/>
            <a:ext cx="1900007" cy="46166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Implementer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050D29D-1327-6623-4715-CB6E44194709}"/>
              </a:ext>
            </a:extLst>
          </p:cNvPr>
          <p:cNvSpPr txBox="1"/>
          <p:nvPr/>
        </p:nvSpPr>
        <p:spPr>
          <a:xfrm>
            <a:off x="8763396" y="1876888"/>
            <a:ext cx="1596911" cy="523220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IT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14E6DAB-C07F-D69A-E7F8-2A6241C692B0}"/>
              </a:ext>
            </a:extLst>
          </p:cNvPr>
          <p:cNvSpPr txBox="1"/>
          <p:nvPr/>
        </p:nvSpPr>
        <p:spPr>
          <a:xfrm>
            <a:off x="7332769" y="3865188"/>
            <a:ext cx="4373441" cy="46166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Stakeholder (Head of / Director)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748E465-C73A-A3D5-DB5A-A3D15B101FAD}"/>
              </a:ext>
            </a:extLst>
          </p:cNvPr>
          <p:cNvSpPr txBox="1"/>
          <p:nvPr/>
        </p:nvSpPr>
        <p:spPr>
          <a:xfrm>
            <a:off x="4827047" y="3878350"/>
            <a:ext cx="2339230" cy="46166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Project Manager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55261AE-B0F5-FDA6-2380-38DA0B50716D}"/>
              </a:ext>
            </a:extLst>
          </p:cNvPr>
          <p:cNvSpPr txBox="1"/>
          <p:nvPr/>
        </p:nvSpPr>
        <p:spPr>
          <a:xfrm>
            <a:off x="4778411" y="4807526"/>
            <a:ext cx="2436501" cy="46166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Business Analyst</a:t>
            </a:r>
          </a:p>
        </p:txBody>
      </p:sp>
    </p:spTree>
    <p:extLst>
      <p:ext uri="{BB962C8B-B14F-4D97-AF65-F5344CB8AC3E}">
        <p14:creationId xmlns:p14="http://schemas.microsoft.com/office/powerpoint/2010/main" val="9424796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AAAE22-717D-6E54-35C7-33DA226E9E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CAEA06-06A6-0F44-ABA9-69785CF6C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Gantt Chart (8 Weeks Style)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A4B652A5-81EE-2C6A-76F5-EF0E4B0A9E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2115172"/>
              </p:ext>
            </p:extLst>
          </p:nvPr>
        </p:nvGraphicFramePr>
        <p:xfrm>
          <a:off x="660400" y="1690688"/>
          <a:ext cx="10963568" cy="4043423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370446">
                  <a:extLst>
                    <a:ext uri="{9D8B030D-6E8A-4147-A177-3AD203B41FA5}">
                      <a16:colId xmlns:a16="http://schemas.microsoft.com/office/drawing/2014/main" val="1167085925"/>
                    </a:ext>
                  </a:extLst>
                </a:gridCol>
                <a:gridCol w="1370446">
                  <a:extLst>
                    <a:ext uri="{9D8B030D-6E8A-4147-A177-3AD203B41FA5}">
                      <a16:colId xmlns:a16="http://schemas.microsoft.com/office/drawing/2014/main" val="2785901400"/>
                    </a:ext>
                  </a:extLst>
                </a:gridCol>
                <a:gridCol w="1370446">
                  <a:extLst>
                    <a:ext uri="{9D8B030D-6E8A-4147-A177-3AD203B41FA5}">
                      <a16:colId xmlns:a16="http://schemas.microsoft.com/office/drawing/2014/main" val="286999155"/>
                    </a:ext>
                  </a:extLst>
                </a:gridCol>
                <a:gridCol w="1370446">
                  <a:extLst>
                    <a:ext uri="{9D8B030D-6E8A-4147-A177-3AD203B41FA5}">
                      <a16:colId xmlns:a16="http://schemas.microsoft.com/office/drawing/2014/main" val="1677412363"/>
                    </a:ext>
                  </a:extLst>
                </a:gridCol>
                <a:gridCol w="1370446">
                  <a:extLst>
                    <a:ext uri="{9D8B030D-6E8A-4147-A177-3AD203B41FA5}">
                      <a16:colId xmlns:a16="http://schemas.microsoft.com/office/drawing/2014/main" val="2781991831"/>
                    </a:ext>
                  </a:extLst>
                </a:gridCol>
                <a:gridCol w="1370446">
                  <a:extLst>
                    <a:ext uri="{9D8B030D-6E8A-4147-A177-3AD203B41FA5}">
                      <a16:colId xmlns:a16="http://schemas.microsoft.com/office/drawing/2014/main" val="4108987929"/>
                    </a:ext>
                  </a:extLst>
                </a:gridCol>
                <a:gridCol w="1370446">
                  <a:extLst>
                    <a:ext uri="{9D8B030D-6E8A-4147-A177-3AD203B41FA5}">
                      <a16:colId xmlns:a16="http://schemas.microsoft.com/office/drawing/2014/main" val="365941245"/>
                    </a:ext>
                  </a:extLst>
                </a:gridCol>
                <a:gridCol w="1370446">
                  <a:extLst>
                    <a:ext uri="{9D8B030D-6E8A-4147-A177-3AD203B41FA5}">
                      <a16:colId xmlns:a16="http://schemas.microsoft.com/office/drawing/2014/main" val="343058186"/>
                    </a:ext>
                  </a:extLst>
                </a:gridCol>
              </a:tblGrid>
              <a:tr h="58181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Week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Week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Week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Week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Week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Week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Week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Week 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810432"/>
                  </a:ext>
                </a:extLst>
              </a:tr>
              <a:tr h="58181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Identify Goal and its parties involved, deliverables and  requirements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Define acceptance criteria, implement.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Deliverable testing / validation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Fixing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Re-test.</a:t>
                      </a:r>
                    </a:p>
                    <a:p>
                      <a:pPr algn="ctr"/>
                      <a:r>
                        <a:rPr lang="en-US" sz="1400" dirty="0"/>
                        <a:t>Documents and document validations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Delivery, validation and sign off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1245925"/>
                  </a:ext>
                </a:extLst>
              </a:tr>
              <a:tr h="1508185"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1665975"/>
                  </a:ext>
                </a:extLst>
              </a:tr>
              <a:tr h="581819"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Status monitoring and reporting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1810675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219A8E5B-8AB5-FD8B-64B7-53B03D523A91}"/>
              </a:ext>
            </a:extLst>
          </p:cNvPr>
          <p:cNvSpPr/>
          <p:nvPr/>
        </p:nvSpPr>
        <p:spPr>
          <a:xfrm>
            <a:off x="3366655" y="6065437"/>
            <a:ext cx="1565563" cy="609599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PM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2927C2F-654F-06D4-CDE9-C2885AC71E5D}"/>
              </a:ext>
            </a:extLst>
          </p:cNvPr>
          <p:cNvSpPr/>
          <p:nvPr/>
        </p:nvSpPr>
        <p:spPr>
          <a:xfrm>
            <a:off x="1260764" y="6065438"/>
            <a:ext cx="1565563" cy="6096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Process Owner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44F8C05-B198-6303-1B27-B4308C55AD27}"/>
              </a:ext>
            </a:extLst>
          </p:cNvPr>
          <p:cNvSpPr/>
          <p:nvPr/>
        </p:nvSpPr>
        <p:spPr>
          <a:xfrm>
            <a:off x="5472546" y="6065437"/>
            <a:ext cx="1565563" cy="60959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5F0FE35-3F86-DC74-9A35-082E059233B5}"/>
              </a:ext>
            </a:extLst>
          </p:cNvPr>
          <p:cNvSpPr/>
          <p:nvPr/>
        </p:nvSpPr>
        <p:spPr>
          <a:xfrm>
            <a:off x="7578437" y="6065436"/>
            <a:ext cx="1565563" cy="609599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Tester / Validator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5E18D05-D4E4-AC7D-9F78-BD46DF817D0A}"/>
              </a:ext>
            </a:extLst>
          </p:cNvPr>
          <p:cNvSpPr/>
          <p:nvPr/>
        </p:nvSpPr>
        <p:spPr>
          <a:xfrm>
            <a:off x="9684328" y="6065436"/>
            <a:ext cx="1565563" cy="60959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Implementer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9763835-5B2E-BE6C-E97D-A72E33724A5E}"/>
              </a:ext>
            </a:extLst>
          </p:cNvPr>
          <p:cNvSpPr/>
          <p:nvPr/>
        </p:nvSpPr>
        <p:spPr>
          <a:xfrm>
            <a:off x="660400" y="3685957"/>
            <a:ext cx="1387764" cy="12176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95F94E1-84BA-985C-C68C-4BD31B03023B}"/>
              </a:ext>
            </a:extLst>
          </p:cNvPr>
          <p:cNvSpPr/>
          <p:nvPr/>
        </p:nvSpPr>
        <p:spPr>
          <a:xfrm>
            <a:off x="655781" y="3780010"/>
            <a:ext cx="1387764" cy="12176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72EC29D-060D-355D-4C77-DAD4EAFDF8B2}"/>
              </a:ext>
            </a:extLst>
          </p:cNvPr>
          <p:cNvSpPr/>
          <p:nvPr/>
        </p:nvSpPr>
        <p:spPr>
          <a:xfrm>
            <a:off x="2043545" y="5558049"/>
            <a:ext cx="9580423" cy="107906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C8FF4DD-9140-0873-4837-F7C826C8F336}"/>
              </a:ext>
            </a:extLst>
          </p:cNvPr>
          <p:cNvSpPr/>
          <p:nvPr/>
        </p:nvSpPr>
        <p:spPr>
          <a:xfrm>
            <a:off x="2052784" y="3793864"/>
            <a:ext cx="2712646" cy="10790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69D7AE4-E10F-ADC7-87D8-7FA76D01E599}"/>
              </a:ext>
            </a:extLst>
          </p:cNvPr>
          <p:cNvSpPr/>
          <p:nvPr/>
        </p:nvSpPr>
        <p:spPr>
          <a:xfrm>
            <a:off x="4774669" y="3901772"/>
            <a:ext cx="2712646" cy="107907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A79A6F4-E125-4AE9-00F6-3C5ACC8C1250}"/>
              </a:ext>
            </a:extLst>
          </p:cNvPr>
          <p:cNvSpPr/>
          <p:nvPr/>
        </p:nvSpPr>
        <p:spPr>
          <a:xfrm>
            <a:off x="7537939" y="3981881"/>
            <a:ext cx="1387764" cy="12176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F39A2B0-45C0-DC5E-D8D7-FF051F0595E9}"/>
              </a:ext>
            </a:extLst>
          </p:cNvPr>
          <p:cNvSpPr/>
          <p:nvPr/>
        </p:nvSpPr>
        <p:spPr>
          <a:xfrm>
            <a:off x="7537939" y="4112603"/>
            <a:ext cx="1387764" cy="10790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D7B8D90-40CD-2DF9-4316-9A1F0E5454C5}"/>
              </a:ext>
            </a:extLst>
          </p:cNvPr>
          <p:cNvSpPr/>
          <p:nvPr/>
        </p:nvSpPr>
        <p:spPr>
          <a:xfrm>
            <a:off x="8911322" y="4229469"/>
            <a:ext cx="1324881" cy="110923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682957D-34DE-22E4-AA17-B0DC63F3F35E}"/>
              </a:ext>
            </a:extLst>
          </p:cNvPr>
          <p:cNvSpPr/>
          <p:nvPr/>
        </p:nvSpPr>
        <p:spPr>
          <a:xfrm>
            <a:off x="8911322" y="4346334"/>
            <a:ext cx="1324881" cy="12516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495C85F-BC43-BD0C-F5F2-F5A658B94863}"/>
              </a:ext>
            </a:extLst>
          </p:cNvPr>
          <p:cNvSpPr/>
          <p:nvPr/>
        </p:nvSpPr>
        <p:spPr>
          <a:xfrm>
            <a:off x="8911322" y="4477057"/>
            <a:ext cx="1324881" cy="11092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C5B06BD-8A98-C558-E10E-AA0DB928D037}"/>
              </a:ext>
            </a:extLst>
          </p:cNvPr>
          <p:cNvSpPr/>
          <p:nvPr/>
        </p:nvSpPr>
        <p:spPr>
          <a:xfrm>
            <a:off x="9609992" y="4587978"/>
            <a:ext cx="626211" cy="7813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54C4897-7CA3-2CB1-8AD2-2338280530B1}"/>
              </a:ext>
            </a:extLst>
          </p:cNvPr>
          <p:cNvSpPr/>
          <p:nvPr/>
        </p:nvSpPr>
        <p:spPr>
          <a:xfrm>
            <a:off x="10236204" y="4625248"/>
            <a:ext cx="689095" cy="11686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2D3348F-4B38-B546-BAC7-835545DAB416}"/>
              </a:ext>
            </a:extLst>
          </p:cNvPr>
          <p:cNvSpPr/>
          <p:nvPr/>
        </p:nvSpPr>
        <p:spPr>
          <a:xfrm>
            <a:off x="10236204" y="4742114"/>
            <a:ext cx="689095" cy="10790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36CE5BE-78EE-F2A6-D434-774CC167DA4F}"/>
              </a:ext>
            </a:extLst>
          </p:cNvPr>
          <p:cNvSpPr/>
          <p:nvPr/>
        </p:nvSpPr>
        <p:spPr>
          <a:xfrm>
            <a:off x="10911254" y="4875701"/>
            <a:ext cx="712714" cy="1079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3AD44AD-B93A-EF82-8125-5D49D343E59E}"/>
              </a:ext>
            </a:extLst>
          </p:cNvPr>
          <p:cNvSpPr/>
          <p:nvPr/>
        </p:nvSpPr>
        <p:spPr>
          <a:xfrm>
            <a:off x="10911255" y="5003768"/>
            <a:ext cx="712714" cy="10790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0023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6AD214-08F8-401A-9C76-F533C08E04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25D5A-7187-ED1B-F682-59C219168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One-page Status Report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5CBCE05-0ABC-B39A-9A3B-5A88FF09CDD2}"/>
              </a:ext>
            </a:extLst>
          </p:cNvPr>
          <p:cNvSpPr/>
          <p:nvPr/>
        </p:nvSpPr>
        <p:spPr>
          <a:xfrm>
            <a:off x="10752882" y="683742"/>
            <a:ext cx="1383699" cy="3464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dirty="0"/>
              <a:t>On-track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AE47EA9-3D63-22AD-1E35-BDA71969293D}"/>
              </a:ext>
            </a:extLst>
          </p:cNvPr>
          <p:cNvSpPr/>
          <p:nvPr/>
        </p:nvSpPr>
        <p:spPr>
          <a:xfrm>
            <a:off x="10752881" y="1041723"/>
            <a:ext cx="1383699" cy="34640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dirty="0"/>
              <a:t>Risk but manageable(&lt;10%)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8DA8092-78AD-1D94-9719-9E973BE8179A}"/>
              </a:ext>
            </a:extLst>
          </p:cNvPr>
          <p:cNvSpPr/>
          <p:nvPr/>
        </p:nvSpPr>
        <p:spPr>
          <a:xfrm>
            <a:off x="10752881" y="1399704"/>
            <a:ext cx="1383699" cy="34640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dirty="0"/>
              <a:t>Critical (&gt;=10%)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D331A75-E614-F684-77CA-AB74495BE37C}"/>
              </a:ext>
            </a:extLst>
          </p:cNvPr>
          <p:cNvSpPr txBox="1"/>
          <p:nvPr/>
        </p:nvSpPr>
        <p:spPr>
          <a:xfrm>
            <a:off x="629329" y="1592588"/>
            <a:ext cx="10030955" cy="175432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Overall Status – Overall status till the end of implementation is (color). </a:t>
            </a:r>
          </a:p>
          <a:p>
            <a:r>
              <a:rPr lang="en-US" dirty="0">
                <a:solidFill>
                  <a:schemeClr val="bg1"/>
                </a:solidFill>
              </a:rPr>
              <a:t>One-sentence ’Area (schedule / cost / resources) of risk / critical cause the status.’ </a:t>
            </a:r>
          </a:p>
          <a:p>
            <a:r>
              <a:rPr lang="en-US" dirty="0">
                <a:solidFill>
                  <a:schemeClr val="bg1"/>
                </a:solidFill>
              </a:rPr>
              <a:t>One-sentence ‘Potential impact (schedule delay / cost increase / more resources required).’</a:t>
            </a:r>
          </a:p>
          <a:p>
            <a:r>
              <a:rPr lang="en-US" dirty="0">
                <a:solidFill>
                  <a:schemeClr val="bg1"/>
                </a:solidFill>
              </a:rPr>
              <a:t>One-sentence ‘Mitigation / risk migration (details of how long to delay, how much cost needed, how many additional resources required for what purpose)’</a:t>
            </a:r>
          </a:p>
          <a:p>
            <a:r>
              <a:rPr lang="en-US" dirty="0">
                <a:solidFill>
                  <a:schemeClr val="bg1"/>
                </a:solidFill>
              </a:rPr>
              <a:t>One-sentence ‘Decision / Seek for approval’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6CA46AB-B587-97EA-A5AD-51EEC8B4898D}"/>
              </a:ext>
            </a:extLst>
          </p:cNvPr>
          <p:cNvSpPr txBox="1"/>
          <p:nvPr/>
        </p:nvSpPr>
        <p:spPr>
          <a:xfrm>
            <a:off x="629329" y="3511088"/>
            <a:ext cx="3109294" cy="313932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Schedule Status – Current status is (color). Next status is (color)</a:t>
            </a:r>
          </a:p>
          <a:p>
            <a:r>
              <a:rPr lang="en-US" dirty="0">
                <a:solidFill>
                  <a:schemeClr val="bg1"/>
                </a:solidFill>
              </a:rPr>
              <a:t>One-sentence </a:t>
            </a:r>
            <a:r>
              <a:rPr lang="en-US" dirty="0" err="1">
                <a:solidFill>
                  <a:schemeClr val="bg1"/>
                </a:solidFill>
              </a:rPr>
              <a:t>’Cause</a:t>
            </a:r>
            <a:r>
              <a:rPr lang="en-US" dirty="0">
                <a:solidFill>
                  <a:schemeClr val="bg1"/>
                </a:solidFill>
              </a:rPr>
              <a:t> of the status.’ </a:t>
            </a:r>
          </a:p>
          <a:p>
            <a:r>
              <a:rPr lang="en-US" dirty="0">
                <a:solidFill>
                  <a:schemeClr val="bg1"/>
                </a:solidFill>
              </a:rPr>
              <a:t>One-sentence ‘Potential impact.’</a:t>
            </a:r>
          </a:p>
          <a:p>
            <a:r>
              <a:rPr lang="en-US" dirty="0">
                <a:solidFill>
                  <a:schemeClr val="bg1"/>
                </a:solidFill>
              </a:rPr>
              <a:t>One-sentence ‘Mitigation / risk migration’</a:t>
            </a:r>
          </a:p>
          <a:p>
            <a:r>
              <a:rPr lang="en-US" dirty="0">
                <a:solidFill>
                  <a:schemeClr val="bg1"/>
                </a:solidFill>
              </a:rPr>
              <a:t>One-sentence ‘Decision / Seek for approval’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F51B13A-5C77-A9EC-B677-5BE098CB07B6}"/>
              </a:ext>
            </a:extLst>
          </p:cNvPr>
          <p:cNvSpPr txBox="1"/>
          <p:nvPr/>
        </p:nvSpPr>
        <p:spPr>
          <a:xfrm>
            <a:off x="4090158" y="3511088"/>
            <a:ext cx="3109294" cy="313932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Cost Status – Current status is (color). Next Status is (color)</a:t>
            </a:r>
          </a:p>
          <a:p>
            <a:r>
              <a:rPr lang="en-US" dirty="0">
                <a:solidFill>
                  <a:schemeClr val="bg1"/>
                </a:solidFill>
              </a:rPr>
              <a:t>One-sentence </a:t>
            </a:r>
            <a:r>
              <a:rPr lang="en-US" dirty="0" err="1">
                <a:solidFill>
                  <a:schemeClr val="bg1"/>
                </a:solidFill>
              </a:rPr>
              <a:t>’Cause</a:t>
            </a:r>
            <a:r>
              <a:rPr lang="en-US" dirty="0">
                <a:solidFill>
                  <a:schemeClr val="bg1"/>
                </a:solidFill>
              </a:rPr>
              <a:t> of the status.’ </a:t>
            </a:r>
          </a:p>
          <a:p>
            <a:r>
              <a:rPr lang="en-US" dirty="0">
                <a:solidFill>
                  <a:schemeClr val="bg1"/>
                </a:solidFill>
              </a:rPr>
              <a:t>One-sentence ‘Potential impact.’</a:t>
            </a:r>
          </a:p>
          <a:p>
            <a:r>
              <a:rPr lang="en-US" dirty="0">
                <a:solidFill>
                  <a:schemeClr val="bg1"/>
                </a:solidFill>
              </a:rPr>
              <a:t>One-sentence ‘Mitigation / risk migration’</a:t>
            </a:r>
          </a:p>
          <a:p>
            <a:r>
              <a:rPr lang="en-US" dirty="0">
                <a:solidFill>
                  <a:schemeClr val="bg1"/>
                </a:solidFill>
              </a:rPr>
              <a:t>One-sentence ‘Decision / Seek for approval’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21DFDCF-2AE3-7075-7A2E-224DB4DCDF65}"/>
              </a:ext>
            </a:extLst>
          </p:cNvPr>
          <p:cNvSpPr txBox="1"/>
          <p:nvPr/>
        </p:nvSpPr>
        <p:spPr>
          <a:xfrm>
            <a:off x="7550989" y="3511087"/>
            <a:ext cx="3109294" cy="313932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Resources Status – Current status is (color). Next Status is (color)</a:t>
            </a:r>
          </a:p>
          <a:p>
            <a:r>
              <a:rPr lang="en-US" dirty="0">
                <a:solidFill>
                  <a:schemeClr val="bg1"/>
                </a:solidFill>
              </a:rPr>
              <a:t>One-sentence </a:t>
            </a:r>
            <a:r>
              <a:rPr lang="en-US" dirty="0" err="1">
                <a:solidFill>
                  <a:schemeClr val="bg1"/>
                </a:solidFill>
              </a:rPr>
              <a:t>’Cause</a:t>
            </a:r>
            <a:r>
              <a:rPr lang="en-US" dirty="0">
                <a:solidFill>
                  <a:schemeClr val="bg1"/>
                </a:solidFill>
              </a:rPr>
              <a:t> of the status.’ </a:t>
            </a:r>
          </a:p>
          <a:p>
            <a:r>
              <a:rPr lang="en-US" dirty="0">
                <a:solidFill>
                  <a:schemeClr val="bg1"/>
                </a:solidFill>
              </a:rPr>
              <a:t>One-sentence ‘Potential impact.’</a:t>
            </a:r>
          </a:p>
          <a:p>
            <a:r>
              <a:rPr lang="en-US" dirty="0">
                <a:solidFill>
                  <a:schemeClr val="bg1"/>
                </a:solidFill>
              </a:rPr>
              <a:t>One-sentence ‘Mitigation / risk migration’</a:t>
            </a:r>
          </a:p>
          <a:p>
            <a:r>
              <a:rPr lang="en-US" dirty="0">
                <a:solidFill>
                  <a:schemeClr val="bg1"/>
                </a:solidFill>
              </a:rPr>
              <a:t>One-sentence ‘Decision / Seek for approval’</a:t>
            </a:r>
          </a:p>
        </p:txBody>
      </p:sp>
    </p:spTree>
    <p:extLst>
      <p:ext uri="{BB962C8B-B14F-4D97-AF65-F5344CB8AC3E}">
        <p14:creationId xmlns:p14="http://schemas.microsoft.com/office/powerpoint/2010/main" val="15127096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8C24F9-BA61-3CF9-52B0-8234B9A9D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Opening Challenge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776BF9-F7A4-2EB7-4DA6-35EF94B8DD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How do we squeeze building a floor from 6 days into 5?</a:t>
            </a:r>
          </a:p>
          <a:p>
            <a:r>
              <a:rPr lang="en-US" dirty="0"/>
              <a:t>Full sequence of steps?</a:t>
            </a:r>
          </a:p>
          <a:p>
            <a:r>
              <a:rPr lang="en-US" dirty="0"/>
              <a:t>Who does what?</a:t>
            </a:r>
          </a:p>
          <a:p>
            <a:r>
              <a:rPr lang="en-US" dirty="0"/>
              <a:t>When each step starts/ends?</a:t>
            </a:r>
          </a:p>
          <a:p>
            <a:r>
              <a:rPr lang="en-US" dirty="0"/>
              <a:t>What deliverables? </a:t>
            </a:r>
          </a:p>
          <a:p>
            <a:r>
              <a:rPr lang="en-US" dirty="0"/>
              <a:t>How to validate the step end? </a:t>
            </a:r>
          </a:p>
          <a:p>
            <a:r>
              <a:rPr lang="en-US" dirty="0"/>
              <a:t>Dependencies between steps? 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51336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DBE123-B12E-29DA-0B40-0DA4B5A88E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9C0F3C-7064-CB39-62B8-221A81A08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 don’t know what you don’t know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87F2C8-A7E2-6F7D-473A-79B36E050F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00463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b="1" dirty="0"/>
              <a:t>What?</a:t>
            </a:r>
          </a:p>
          <a:p>
            <a:r>
              <a:rPr lang="en-US" dirty="0"/>
              <a:t>Users tell you </a:t>
            </a:r>
            <a:r>
              <a:rPr lang="en-US" b="1" dirty="0"/>
              <a:t>their pain point</a:t>
            </a:r>
            <a:r>
              <a:rPr lang="en-US" dirty="0"/>
              <a:t>, not the whole process</a:t>
            </a:r>
          </a:p>
          <a:p>
            <a:r>
              <a:rPr lang="en-US" dirty="0"/>
              <a:t>Users only see </a:t>
            </a:r>
            <a:r>
              <a:rPr lang="en-US" b="1" dirty="0"/>
              <a:t>their own part </a:t>
            </a:r>
            <a:r>
              <a:rPr lang="en-US" dirty="0"/>
              <a:t>of the workflow</a:t>
            </a:r>
          </a:p>
          <a:p>
            <a:r>
              <a:rPr lang="en-US" dirty="0"/>
              <a:t>No one describes the </a:t>
            </a:r>
            <a:r>
              <a:rPr lang="en-US" b="1" dirty="0"/>
              <a:t>end‑to‑end process</a:t>
            </a:r>
          </a:p>
          <a:p>
            <a:r>
              <a:rPr lang="en-US" dirty="0"/>
              <a:t>You only hear </a:t>
            </a:r>
            <a:r>
              <a:rPr lang="en-US" b="1" dirty="0"/>
              <a:t>symptoms</a:t>
            </a:r>
            <a:r>
              <a:rPr lang="en-US" dirty="0"/>
              <a:t>, not the full system</a:t>
            </a:r>
          </a:p>
          <a:p>
            <a:r>
              <a:rPr lang="en-US" dirty="0"/>
              <a:t>Missing context = missing bottlenecks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Key message:</a:t>
            </a:r>
          </a:p>
          <a:p>
            <a:r>
              <a:rPr lang="en-US" dirty="0"/>
              <a:t>Pain points are local.  </a:t>
            </a:r>
          </a:p>
          <a:p>
            <a:r>
              <a:rPr lang="en-US" dirty="0"/>
              <a:t>Processes are end‑to‑end.  </a:t>
            </a:r>
          </a:p>
          <a:p>
            <a:r>
              <a:rPr lang="en-US" dirty="0"/>
              <a:t>Data required – what step needed</a:t>
            </a:r>
          </a:p>
          <a:p>
            <a:r>
              <a:rPr lang="en-US" dirty="0"/>
              <a:t>Data generated – what step produced </a:t>
            </a:r>
          </a:p>
          <a:p>
            <a:r>
              <a:rPr lang="en-US" dirty="0"/>
              <a:t>Data required + data generated = the full truth.</a:t>
            </a:r>
          </a:p>
        </p:txBody>
      </p:sp>
    </p:spTree>
    <p:extLst>
      <p:ext uri="{BB962C8B-B14F-4D97-AF65-F5344CB8AC3E}">
        <p14:creationId xmlns:p14="http://schemas.microsoft.com/office/powerpoint/2010/main" val="13925062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223F47-8C13-B477-17A2-A96EB990CE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D1CB6-EB18-1AF9-F5A2-DEE49C4FD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Process-Driven vs Data-Driven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3F9DE8C-BD2A-39AD-396C-CE601310534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Process-Driven</a:t>
            </a:r>
          </a:p>
          <a:p>
            <a:r>
              <a:rPr lang="en-US" dirty="0"/>
              <a:t>Pain-Point Thinking</a:t>
            </a:r>
          </a:p>
          <a:p>
            <a:r>
              <a:rPr lang="en-US" dirty="0"/>
              <a:t>SME complains</a:t>
            </a:r>
          </a:p>
          <a:p>
            <a:r>
              <a:rPr lang="en-US" dirty="0"/>
              <a:t>Analyst documents</a:t>
            </a:r>
          </a:p>
          <a:p>
            <a:r>
              <a:rPr lang="en-US" dirty="0"/>
              <a:t>Analyst streamlines</a:t>
            </a:r>
          </a:p>
          <a:p>
            <a:r>
              <a:rPr lang="en-US" dirty="0"/>
              <a:t>No real improvement</a:t>
            </a:r>
          </a:p>
          <a:p>
            <a:r>
              <a:rPr lang="en-US" dirty="0"/>
              <a:t>Process pain point ≠ root cause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923E71A-5B2C-E36C-3F4F-E1C3E7FF2D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580776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Data-Driven</a:t>
            </a:r>
          </a:p>
          <a:p>
            <a:r>
              <a:rPr lang="en-US" dirty="0"/>
              <a:t>Ask: What data explains the delay?</a:t>
            </a:r>
          </a:p>
          <a:p>
            <a:r>
              <a:rPr lang="en-US" dirty="0"/>
              <a:t>Required data → what the step needs</a:t>
            </a:r>
          </a:p>
          <a:p>
            <a:r>
              <a:rPr lang="en-US" dirty="0"/>
              <a:t>Generated data → what the step produces</a:t>
            </a:r>
          </a:p>
          <a:p>
            <a:r>
              <a:rPr lang="en-US" dirty="0"/>
              <a:t>Without both, you cannot analyze</a:t>
            </a:r>
          </a:p>
          <a:p>
            <a:r>
              <a:rPr lang="en-US" dirty="0"/>
              <a:t>Without analysis, you cannot improve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36360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825AB9-34B5-6D4C-D32E-3DF5E74688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D51C16-F7F1-08AB-EB40-2941582039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Focus Area</a:t>
            </a:r>
          </a:p>
        </p:txBody>
      </p:sp>
      <p:graphicFrame>
        <p:nvGraphicFramePr>
          <p:cNvPr id="13" name="Diagram 12">
            <a:extLst>
              <a:ext uri="{FF2B5EF4-FFF2-40B4-BE49-F238E27FC236}">
                <a16:creationId xmlns:a16="http://schemas.microsoft.com/office/drawing/2014/main" id="{954A50E3-ED03-0C9D-615C-725CEFEAECD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34576837"/>
              </p:ext>
            </p:extLst>
          </p:nvPr>
        </p:nvGraphicFramePr>
        <p:xfrm>
          <a:off x="351182" y="1074208"/>
          <a:ext cx="11489635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39185C8F-C236-460B-9E6A-959232119BF5}"/>
              </a:ext>
            </a:extLst>
          </p:cNvPr>
          <p:cNvSpPr txBox="1"/>
          <p:nvPr/>
        </p:nvSpPr>
        <p:spPr>
          <a:xfrm>
            <a:off x="351182" y="1461795"/>
            <a:ext cx="1148963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900"/>
              </a:spcAft>
              <a:buNone/>
            </a:pPr>
            <a:r>
              <a:rPr lang="en-US" sz="3200" dirty="0">
                <a:solidFill>
                  <a:schemeClr val="bg1"/>
                </a:solidFill>
                <a:effectLst/>
                <a:latin typeface="Ginto Copilot Variable"/>
              </a:rPr>
              <a:t>Define a target state of each stage</a:t>
            </a:r>
          </a:p>
        </p:txBody>
      </p:sp>
    </p:spTree>
    <p:extLst>
      <p:ext uri="{BB962C8B-B14F-4D97-AF65-F5344CB8AC3E}">
        <p14:creationId xmlns:p14="http://schemas.microsoft.com/office/powerpoint/2010/main" val="31617719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AA887DE5-2948-9689-454D-C8548973199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41530234"/>
              </p:ext>
            </p:extLst>
          </p:nvPr>
        </p:nvGraphicFramePr>
        <p:xfrm>
          <a:off x="1004047" y="0"/>
          <a:ext cx="10183906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276428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DBDF9F-997C-384C-6DDC-253354BAE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Define ‘Good’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843D65-D421-0173-9416-E2E657926F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What is the target looks like? </a:t>
            </a:r>
          </a:p>
          <a:p>
            <a:r>
              <a:rPr lang="en-US" dirty="0"/>
              <a:t>🚀 Faster time-to-market</a:t>
            </a:r>
          </a:p>
          <a:p>
            <a:r>
              <a:rPr lang="en-US" dirty="0"/>
              <a:t>💰 Lower cost</a:t>
            </a:r>
          </a:p>
          <a:p>
            <a:r>
              <a:rPr lang="en-US" b="1" dirty="0">
                <a:solidFill>
                  <a:schemeClr val="dk1"/>
                </a:solidFill>
              </a:rPr>
              <a:t>✅</a:t>
            </a:r>
            <a:r>
              <a:rPr lang="en-US" dirty="0"/>
              <a:t>Higher quality</a:t>
            </a:r>
          </a:p>
          <a:p>
            <a:r>
              <a:rPr lang="en-US" dirty="0"/>
              <a:t>⏱️ Fewer delays</a:t>
            </a:r>
          </a:p>
          <a:p>
            <a:r>
              <a:rPr lang="en-US" dirty="0"/>
              <a:t>🏛️ Strengthened governance</a:t>
            </a:r>
          </a:p>
        </p:txBody>
      </p:sp>
    </p:spTree>
    <p:extLst>
      <p:ext uri="{BB962C8B-B14F-4D97-AF65-F5344CB8AC3E}">
        <p14:creationId xmlns:p14="http://schemas.microsoft.com/office/powerpoint/2010/main" val="11185954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4DACF5-1453-06E0-5FFD-00097D5538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9290B-B3A6-FEA2-650E-9C8C9E04BB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Root Cause Analysis</a:t>
            </a:r>
          </a:p>
        </p:txBody>
      </p:sp>
      <p:sp>
        <p:nvSpPr>
          <p:cNvPr id="7" name="Chevron 6">
            <a:extLst>
              <a:ext uri="{FF2B5EF4-FFF2-40B4-BE49-F238E27FC236}">
                <a16:creationId xmlns:a16="http://schemas.microsoft.com/office/drawing/2014/main" id="{C9FCD298-495A-FF1B-7EA2-DBD9AC985EA3}"/>
              </a:ext>
            </a:extLst>
          </p:cNvPr>
          <p:cNvSpPr/>
          <p:nvPr/>
        </p:nvSpPr>
        <p:spPr>
          <a:xfrm>
            <a:off x="8866909" y="2686627"/>
            <a:ext cx="1925781" cy="1510146"/>
          </a:xfrm>
          <a:prstGeom prst="chevron">
            <a:avLst>
              <a:gd name="adj" fmla="val 34403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Target State</a:t>
            </a:r>
          </a:p>
        </p:txBody>
      </p:sp>
      <p:sp>
        <p:nvSpPr>
          <p:cNvPr id="8" name="Chevron 7">
            <a:extLst>
              <a:ext uri="{FF2B5EF4-FFF2-40B4-BE49-F238E27FC236}">
                <a16:creationId xmlns:a16="http://schemas.microsoft.com/office/drawing/2014/main" id="{CF444144-C25B-5C89-4D4B-4C924F19761A}"/>
              </a:ext>
            </a:extLst>
          </p:cNvPr>
          <p:cNvSpPr/>
          <p:nvPr/>
        </p:nvSpPr>
        <p:spPr>
          <a:xfrm>
            <a:off x="304801" y="2673927"/>
            <a:ext cx="1042562" cy="1510146"/>
          </a:xfrm>
          <a:prstGeom prst="chevron">
            <a:avLst>
              <a:gd name="adj" fmla="val 49714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C000"/>
              </a:solidFill>
            </a:endParaRPr>
          </a:p>
        </p:txBody>
      </p:sp>
      <p:cxnSp>
        <p:nvCxnSpPr>
          <p:cNvPr id="10" name="Elbow Connector 9">
            <a:extLst>
              <a:ext uri="{FF2B5EF4-FFF2-40B4-BE49-F238E27FC236}">
                <a16:creationId xmlns:a16="http://schemas.microsoft.com/office/drawing/2014/main" id="{A6E3F198-F405-F8E2-BC51-15E214DA89F6}"/>
              </a:ext>
            </a:extLst>
          </p:cNvPr>
          <p:cNvCxnSpPr>
            <a:cxnSpLocks/>
            <a:stCxn id="8" idx="3"/>
            <a:endCxn id="7" idx="1"/>
          </p:cNvCxnSpPr>
          <p:nvPr/>
        </p:nvCxnSpPr>
        <p:spPr>
          <a:xfrm>
            <a:off x="1347363" y="3429000"/>
            <a:ext cx="8039082" cy="12700"/>
          </a:xfrm>
          <a:prstGeom prst="bentConnector3">
            <a:avLst/>
          </a:prstGeom>
          <a:ln w="571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D8244A2-54C6-827F-8C56-4327C5E8295C}"/>
              </a:ext>
            </a:extLst>
          </p:cNvPr>
          <p:cNvCxnSpPr/>
          <p:nvPr/>
        </p:nvCxnSpPr>
        <p:spPr>
          <a:xfrm>
            <a:off x="1995055" y="2202873"/>
            <a:ext cx="1537854" cy="1238827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A9C17C4-6DD3-6681-F92B-58176580DA6E}"/>
              </a:ext>
            </a:extLst>
          </p:cNvPr>
          <p:cNvCxnSpPr/>
          <p:nvPr/>
        </p:nvCxnSpPr>
        <p:spPr>
          <a:xfrm>
            <a:off x="4197927" y="2190173"/>
            <a:ext cx="1537854" cy="1238827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926151A-0565-105C-A560-424E5FC2EE29}"/>
              </a:ext>
            </a:extLst>
          </p:cNvPr>
          <p:cNvCxnSpPr/>
          <p:nvPr/>
        </p:nvCxnSpPr>
        <p:spPr>
          <a:xfrm>
            <a:off x="6400799" y="2168237"/>
            <a:ext cx="1537854" cy="1238827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17FEC30-29EA-B7C8-019B-78A6801347F1}"/>
              </a:ext>
            </a:extLst>
          </p:cNvPr>
          <p:cNvCxnSpPr>
            <a:cxnSpLocks/>
          </p:cNvCxnSpPr>
          <p:nvPr/>
        </p:nvCxnSpPr>
        <p:spPr>
          <a:xfrm flipV="1">
            <a:off x="6456221" y="3421280"/>
            <a:ext cx="1482432" cy="1261556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ADC3ABA-0BFE-F03E-FCF0-E2F66ABAB55B}"/>
              </a:ext>
            </a:extLst>
          </p:cNvPr>
          <p:cNvCxnSpPr>
            <a:cxnSpLocks/>
          </p:cNvCxnSpPr>
          <p:nvPr/>
        </p:nvCxnSpPr>
        <p:spPr>
          <a:xfrm flipV="1">
            <a:off x="4274130" y="3421280"/>
            <a:ext cx="1482432" cy="1261556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F47E394-2396-C458-380F-5EAFF5E582AB}"/>
              </a:ext>
            </a:extLst>
          </p:cNvPr>
          <p:cNvCxnSpPr>
            <a:cxnSpLocks/>
          </p:cNvCxnSpPr>
          <p:nvPr/>
        </p:nvCxnSpPr>
        <p:spPr>
          <a:xfrm flipV="1">
            <a:off x="2012381" y="3449420"/>
            <a:ext cx="1482432" cy="1261556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E751EAAD-0B16-031B-7D41-73C5309D4299}"/>
              </a:ext>
            </a:extLst>
          </p:cNvPr>
          <p:cNvSpPr txBox="1"/>
          <p:nvPr/>
        </p:nvSpPr>
        <p:spPr>
          <a:xfrm>
            <a:off x="2223618" y="1712624"/>
            <a:ext cx="125386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Materials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Parts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raw materials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1CC47B3-9745-A989-8A6A-48355C64B36E}"/>
              </a:ext>
            </a:extLst>
          </p:cNvPr>
          <p:cNvSpPr txBox="1"/>
          <p:nvPr/>
        </p:nvSpPr>
        <p:spPr>
          <a:xfrm>
            <a:off x="4416116" y="1690688"/>
            <a:ext cx="165141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Machinery</a:t>
            </a:r>
            <a:endParaRPr lang="en-US" sz="1200" dirty="0">
              <a:solidFill>
                <a:schemeClr val="bg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Equipment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Software / systems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A9ABB44-2688-F29E-648E-2B2AAF2D7ADD}"/>
              </a:ext>
            </a:extLst>
          </p:cNvPr>
          <p:cNvSpPr txBox="1"/>
          <p:nvPr/>
        </p:nvSpPr>
        <p:spPr>
          <a:xfrm>
            <a:off x="6758640" y="1690688"/>
            <a:ext cx="210826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Methods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Procedure documents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Techniques / certifications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Regulation standards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A595BAC-7206-C1F8-DCBB-B23A094423C8}"/>
              </a:ext>
            </a:extLst>
          </p:cNvPr>
          <p:cNvSpPr txBox="1"/>
          <p:nvPr/>
        </p:nvSpPr>
        <p:spPr>
          <a:xfrm>
            <a:off x="2223618" y="4613314"/>
            <a:ext cx="182453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Measurement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Key indicators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Measurement devices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Key data captures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5E8310D-F6AA-6E7F-5BE4-7648B048788A}"/>
              </a:ext>
            </a:extLst>
          </p:cNvPr>
          <p:cNvSpPr txBox="1"/>
          <p:nvPr/>
        </p:nvSpPr>
        <p:spPr>
          <a:xfrm>
            <a:off x="4416116" y="4613314"/>
            <a:ext cx="221624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Manpower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Engineers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Suppliers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Training / skill / competence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222EB17-E3F4-9BB1-3572-D7296077D4DD}"/>
              </a:ext>
            </a:extLst>
          </p:cNvPr>
          <p:cNvSpPr txBox="1"/>
          <p:nvPr/>
        </p:nvSpPr>
        <p:spPr>
          <a:xfrm>
            <a:off x="6830529" y="4613314"/>
            <a:ext cx="171713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Mother Nature 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Environment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Externalities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58226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75F922-D071-80A3-F578-C5CF317470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713F4-C78F-89CA-C0A3-DF959AE1F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Maps with Data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5A66153A-8038-AABE-129D-E710C051305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10716704"/>
              </p:ext>
            </p:extLst>
          </p:nvPr>
        </p:nvGraphicFramePr>
        <p:xfrm>
          <a:off x="277091" y="1388125"/>
          <a:ext cx="11679381" cy="5491480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3893127">
                  <a:extLst>
                    <a:ext uri="{9D8B030D-6E8A-4147-A177-3AD203B41FA5}">
                      <a16:colId xmlns:a16="http://schemas.microsoft.com/office/drawing/2014/main" val="4215190554"/>
                    </a:ext>
                  </a:extLst>
                </a:gridCol>
                <a:gridCol w="3893127">
                  <a:extLst>
                    <a:ext uri="{9D8B030D-6E8A-4147-A177-3AD203B41FA5}">
                      <a16:colId xmlns:a16="http://schemas.microsoft.com/office/drawing/2014/main" val="3815472847"/>
                    </a:ext>
                  </a:extLst>
                </a:gridCol>
                <a:gridCol w="3893127">
                  <a:extLst>
                    <a:ext uri="{9D8B030D-6E8A-4147-A177-3AD203B41FA5}">
                      <a16:colId xmlns:a16="http://schemas.microsoft.com/office/drawing/2014/main" val="14801609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Data needed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Data Generated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What ‘Good’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4349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What data is needed?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Identify the data must exist before this step can start</a:t>
                      </a:r>
                      <a:endParaRPr lang="en-US" sz="12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Where will the data be stored?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Identify the system or repository will hold the output data</a:t>
                      </a:r>
                      <a:endParaRPr lang="en-US" sz="12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🚀 Faster time‑to‑market 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20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Less waiting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20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Fewer handover delays</a:t>
                      </a:r>
                      <a:endParaRPr lang="en-US" sz="12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9647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Where is the data located?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Locate the system, file, or person currently holds this data</a:t>
                      </a:r>
                      <a:endParaRPr lang="en-US" sz="12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Who owns the generated data?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Identify the team is responsible for maintaining and updating it</a:t>
                      </a:r>
                      <a:endParaRPr lang="en-US" sz="12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💰 Lower cost 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20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Less rework, fewer errors, better planning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Continuous improvement </a:t>
                      </a:r>
                      <a:r>
                        <a:rPr lang="en-US" sz="120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Data supports long‑term optimization</a:t>
                      </a:r>
                      <a:endParaRPr lang="en-US" sz="12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52764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Who owns the data?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n-US" sz="1400" i="1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Identify the data owner</a:t>
                      </a:r>
                      <a:endParaRPr lang="en-US" sz="12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What is the data format?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structure must the data follow (date, numeric, text, dropdown)</a:t>
                      </a:r>
                      <a:endParaRPr lang="en-US" sz="12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✅ Higher quality 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20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Consistent, validated, reliable information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Automated reporting </a:t>
                      </a:r>
                      <a:r>
                        <a:rPr lang="en-US" sz="120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Less manual work, more insight</a:t>
                      </a:r>
                      <a:endParaRPr lang="en-US" sz="12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31356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Is approval required?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Seek for approval from data owner for the data access. </a:t>
                      </a:r>
                      <a:endParaRPr lang="en-US" sz="12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What are the data boundaries?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acceptable ranges, mandatory fields, or limits</a:t>
                      </a:r>
                      <a:endParaRPr lang="en-US" sz="12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⏱️ Fewer delays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Real bottleneck identification </a:t>
                      </a:r>
                      <a:r>
                        <a:rPr lang="en-US" sz="120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Data reveals the true constraint</a:t>
                      </a:r>
                      <a:endParaRPr lang="en-US" sz="12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Accurate forecasting </a:t>
                      </a:r>
                      <a:r>
                        <a:rPr lang="en-US" sz="120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Better resource and timeline predictions</a:t>
                      </a:r>
                      <a:endParaRPr lang="en-US" sz="12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82212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Is approval documented?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approval must be recorded, timestamped and traceable. If the access include time constraint, make sure the data access within the time constraint or obtain extension before the deadline</a:t>
                      </a:r>
                      <a:endParaRPr lang="en-US" sz="12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What validation rules apply?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Ensure the data is complete, correct, and timely -&gt; data quality</a:t>
                      </a:r>
                      <a:endParaRPr lang="en-US" sz="12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🏛️ Strengthened Governance</a:t>
                      </a: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Clear accountability </a:t>
                      </a:r>
                      <a:r>
                        <a:rPr lang="en-US" sz="120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Ownership is visible and enforced</a:t>
                      </a:r>
                      <a:endParaRPr lang="en-US" sz="12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42601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What is the data format?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structure must the data follow (date, numeric, text, dropdown)</a:t>
                      </a:r>
                      <a:endParaRPr lang="en-US" sz="12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Who can access the data?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n-US" sz="1400" i="1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Role based access / need to know basis</a:t>
                      </a:r>
                      <a:endParaRPr lang="en-US" sz="12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8791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730925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1379</TotalTime>
  <Words>1316</Words>
  <Application>Microsoft Macintosh PowerPoint</Application>
  <PresentationFormat>Widescreen</PresentationFormat>
  <Paragraphs>263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Ginto Copilot Variable</vt:lpstr>
      <vt:lpstr>Aptos</vt:lpstr>
      <vt:lpstr>Aptos Display</vt:lpstr>
      <vt:lpstr>Arial</vt:lpstr>
      <vt:lpstr>Office Theme</vt:lpstr>
      <vt:lpstr>Capture the Right Data to Enable Real Improvement</vt:lpstr>
      <vt:lpstr>Opening Challenge</vt:lpstr>
      <vt:lpstr>You don’t know what you don’t know</vt:lpstr>
      <vt:lpstr>Process-Driven vs Data-Driven</vt:lpstr>
      <vt:lpstr>Focus Area</vt:lpstr>
      <vt:lpstr>PowerPoint Presentation</vt:lpstr>
      <vt:lpstr>Define ‘Good’</vt:lpstr>
      <vt:lpstr>Root Cause Analysis</vt:lpstr>
      <vt:lpstr>Maps with Data</vt:lpstr>
      <vt:lpstr>Gap Analysis – what looks for? </vt:lpstr>
      <vt:lpstr>Prioritization – Effort vs Impact Matrix</vt:lpstr>
      <vt:lpstr>Define Actions</vt:lpstr>
      <vt:lpstr>Plan Collaboration</vt:lpstr>
      <vt:lpstr>Organization Chart</vt:lpstr>
      <vt:lpstr>Gantt Chart (8 Weeks Style)</vt:lpstr>
      <vt:lpstr>One-page Status Report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German Chung</dc:creator>
  <cp:lastModifiedBy>German Chung</cp:lastModifiedBy>
  <cp:revision>3</cp:revision>
  <dcterms:created xsi:type="dcterms:W3CDTF">2026-01-06T09:52:15Z</dcterms:created>
  <dcterms:modified xsi:type="dcterms:W3CDTF">2026-01-07T08:51:47Z</dcterms:modified>
</cp:coreProperties>
</file>